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6" r:id="rId3"/>
    <p:sldId id="267" r:id="rId4"/>
    <p:sldId id="268" r:id="rId5"/>
    <p:sldId id="272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682B4"/>
    <a:srgbClr val="DEDEDE"/>
    <a:srgbClr val="3EAA3E"/>
    <a:srgbClr val="2A7AB2"/>
    <a:srgbClr val="FC8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AC9C2-4A0A-47C1-9572-8CB5208F6AA6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B8D9A18D-CC60-4A62-9891-8EA46B5360EE}">
      <dgm:prSet phldrT="[文本]"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root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5A7496E4-D7D8-4780-A263-A3206F7E8EE3}" type="parTrans" cxnId="{80922966-E58F-4B18-965F-CFC9F4BB0195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4984B07A-2A23-4823-B2FE-89ABBDE81F0B}" type="sibTrans" cxnId="{80922966-E58F-4B18-965F-CFC9F4BB0195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B5840EC9-BAF2-410A-ADD1-53D7FFC5E664}">
      <dgm:prSet phldrT="[文本]"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933C4705-F727-42DA-969D-12FF72FE4D28}" type="parTrans" cxnId="{B4C31DD6-CBEC-4263-831C-FDBCC756FB84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C8BE7ECC-2104-4D9B-B75B-565AB776185E}" type="sibTrans" cxnId="{B4C31DD6-CBEC-4263-831C-FDBCC756FB84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F0DEBE9E-F8EE-4EE0-8FCD-1F44166D16EF}">
      <dgm:prSet phldrT="[文本]"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60A1F265-E562-405C-8390-5FB725C9E769}" type="parTrans" cxnId="{F4E29F33-F9B6-4DEF-8C99-06C5C40B993B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60941260-8DA4-4F5C-AF00-8AD3CB61E4EE}" type="sibTrans" cxnId="{F4E29F33-F9B6-4DEF-8C99-06C5C40B993B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C2B9E00C-19D0-4D71-865D-C4223DA580B4}">
      <dgm:prSet phldrT="[文本]"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101FC0D8-7152-4D90-BAA0-F1B476561D94}" type="parTrans" cxnId="{CA027E22-8170-490E-9540-45C637638DBA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CFB864A5-C1B6-402C-AD5A-E0283AA9B311}" type="sibTrans" cxnId="{CA027E22-8170-490E-9540-45C637638DBA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EC7D8755-AE83-46AD-AE6F-070E620C263E}">
      <dgm:prSet phldrT="[文本]"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17B8A84A-76FC-4C3E-98E6-873D2178B664}" type="parTrans" cxnId="{98908565-D8E6-4E99-A7E7-58B811D3CCB6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88072F3B-19E0-435E-ACC1-0D30E9623566}" type="sibTrans" cxnId="{98908565-D8E6-4E99-A7E7-58B811D3CCB6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3C55C4C8-AB94-474E-96E2-324889BB9F8F}">
      <dgm:prSet phldrT="[文本]"/>
      <dgm:spPr/>
      <dgm:t>
        <a:bodyPr/>
        <a:lstStyle/>
        <a:p>
          <a:r>
            <a:rPr lang="zh-CN" altLang="en-US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第一段</a:t>
          </a:r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0ADB2D19-6000-4F23-902B-45538287FB63}" type="parTrans" cxnId="{CC2EC7AA-D18E-4BD4-896B-463D373C69E0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C8EE802C-9DD9-4A6B-8195-88DF69057DFB}" type="sibTrans" cxnId="{CC2EC7AA-D18E-4BD4-896B-463D373C69E0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66966683-E41E-4549-B9E8-1E85D6EDF2BC}">
      <dgm:prSet phldrT="[文本]"/>
      <dgm:spPr/>
      <dgm:t>
        <a:bodyPr/>
        <a:lstStyle/>
        <a:p>
          <a:r>
            <a:rPr lang="zh-CN" altLang="en-US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前二段</a:t>
          </a:r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D8DF2013-04C3-4912-83DE-C0BBEAD687CE}" type="parTrans" cxnId="{DFC2A3E0-E992-404A-BD1E-7F02EA87C413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2ADCDA2F-F8CB-4B13-9FA5-7CB67902B6DD}" type="sibTrans" cxnId="{DFC2A3E0-E992-404A-BD1E-7F02EA87C413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9C7E9CE2-0D7A-4532-B35A-26B2BC05F543}">
      <dgm:prSet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54.209.186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70D3DA02-5926-40E6-8825-3ECD25FE34B3}" type="parTrans" cxnId="{E802219B-2CCC-44B7-A152-7E4594343E4D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5CC4FC35-9F7F-44C6-8965-C01607DB103E}" type="sibTrans" cxnId="{E802219B-2CCC-44B7-A152-7E4594343E4D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AF8DDE27-7AF8-476E-8CC9-AF44B49C18B9}">
      <dgm:prSet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54.209.186.152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E147BC57-B8EF-42A9-A7CD-142FBC4C6101}" type="parTrans" cxnId="{E1A7645C-B843-4741-8B07-982163F13CA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D2E45319-07F7-4637-A105-206726FE6F70}" type="sibTrans" cxnId="{E1A7645C-B843-4741-8B07-982163F13CA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34235916-A700-4C27-82F8-E28DDE5F59F8}">
      <dgm:prSet phldrT="[文本]"/>
      <dgm:spPr/>
      <dgm:t>
        <a:bodyPr/>
        <a:lstStyle/>
        <a:p>
          <a:r>
            <a:rPr lang="zh-CN" altLang="en-US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完整</a:t>
          </a:r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B20780AA-365B-4577-AE5B-14547FF9E4B7}" type="parTrans" cxnId="{57815A41-65C9-4BB6-9FB0-5D77BF39117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217A0CB7-A994-4507-81E9-36D51FA24BBC}" type="sibTrans" cxnId="{57815A41-65C9-4BB6-9FB0-5D77BF39117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03DCE003-D014-4F71-9298-1B6F37D7C08A}">
      <dgm:prSet phldrT="[文本]"/>
      <dgm:spPr/>
      <dgm:t>
        <a:bodyPr/>
        <a:lstStyle/>
        <a:p>
          <a:r>
            <a:rPr lang="zh-CN" altLang="en-US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前三段</a:t>
          </a:r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F39524BE-2BA7-448F-A268-48A65EAEA731}" type="parTrans" cxnId="{330AFD5D-F1B9-438E-B6D8-9CFDA6C534A4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C364C3B8-B5AF-4017-985A-0E3A890397C6}" type="sibTrans" cxnId="{330AFD5D-F1B9-438E-B6D8-9CFDA6C534A4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1301463E-CFA4-4784-8624-85C72938D073}">
      <dgm:prSet phldrT="[文本]"/>
      <dgm:spPr/>
      <dgm:t>
        <a:bodyPr/>
        <a:lstStyle/>
        <a:p>
          <a:r>
            <a:rPr lang="zh-CN" altLang="en-US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根</a:t>
          </a:r>
        </a:p>
      </dgm:t>
    </dgm:pt>
    <dgm:pt modelId="{4315C01D-D638-4FF8-88F7-475CC04E25A0}" type="sibTrans" cxnId="{C7A0C3B4-AE00-48F4-8FBF-1CA97833AD9A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687C6B90-FF0B-44D7-978E-D6E48FAB49BE}" type="parTrans" cxnId="{C7A0C3B4-AE00-48F4-8FBF-1CA97833AD9A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2396D317-3EA7-4469-A28D-F2953356A2B0}">
      <dgm:prSet/>
      <dgm:spPr/>
      <dgm:t>
        <a:bodyPr/>
        <a:lstStyle/>
        <a:p>
          <a:r>
            <a:rPr lang="en-US" altLang="zh-CN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EBC5514B-67FD-4D86-A48E-82E38850541C}" type="parTrans" cxnId="{9E189B7C-D747-4C61-8E7E-A24EB8605A4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51B0848A-B1AB-4743-A30B-166DFA4217CA}" type="sibTrans" cxnId="{9E189B7C-D747-4C61-8E7E-A24EB8605A4C}">
      <dgm:prSet/>
      <dgm:spPr/>
      <dgm:t>
        <a:bodyPr/>
        <a:lstStyle/>
        <a:p>
          <a:endParaRPr lang="zh-CN" altLang="en-US" baseline="0">
            <a:latin typeface="Segoe UI Light" panose="020B0502040204020203" pitchFamily="34" charset="0"/>
            <a:ea typeface="等线 Light" panose="02010600030101010101" pitchFamily="2" charset="-122"/>
          </a:endParaRPr>
        </a:p>
      </dgm:t>
    </dgm:pt>
    <dgm:pt modelId="{A05F2D5D-85E1-457B-A276-F2EA2B186B53}" type="pres">
      <dgm:prSet presAssocID="{C6EAC9C2-4A0A-47C1-9572-8CB5208F6AA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65C6EF-4D7C-4D7E-99BE-34DB33BD8F0B}" type="pres">
      <dgm:prSet presAssocID="{C6EAC9C2-4A0A-47C1-9572-8CB5208F6AA6}" presName="hierFlow" presStyleCnt="0"/>
      <dgm:spPr/>
    </dgm:pt>
    <dgm:pt modelId="{1C231785-0F6B-4A3C-A12F-CCF5668E80A8}" type="pres">
      <dgm:prSet presAssocID="{C6EAC9C2-4A0A-47C1-9572-8CB5208F6AA6}" presName="firstBuf" presStyleCnt="0"/>
      <dgm:spPr/>
    </dgm:pt>
    <dgm:pt modelId="{E816B13C-5C3A-48EC-B96C-AEC2B90EF96C}" type="pres">
      <dgm:prSet presAssocID="{C6EAC9C2-4A0A-47C1-9572-8CB5208F6AA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AD7D17C-784B-4F9F-97A9-7C4CC29EA2CC}" type="pres">
      <dgm:prSet presAssocID="{B8D9A18D-CC60-4A62-9891-8EA46B5360EE}" presName="Name14" presStyleCnt="0"/>
      <dgm:spPr/>
    </dgm:pt>
    <dgm:pt modelId="{5278F02C-7020-41F6-88EC-19268F1F60C9}" type="pres">
      <dgm:prSet presAssocID="{B8D9A18D-CC60-4A62-9891-8EA46B5360EE}" presName="level1Shape" presStyleLbl="node0" presStyleIdx="0" presStyleCnt="1">
        <dgm:presLayoutVars>
          <dgm:chPref val="3"/>
        </dgm:presLayoutVars>
      </dgm:prSet>
      <dgm:spPr/>
    </dgm:pt>
    <dgm:pt modelId="{336ADD51-E0C7-473B-A4C4-F36E9EE08A4C}" type="pres">
      <dgm:prSet presAssocID="{B8D9A18D-CC60-4A62-9891-8EA46B5360EE}" presName="hierChild2" presStyleCnt="0"/>
      <dgm:spPr/>
    </dgm:pt>
    <dgm:pt modelId="{59955A5E-A80C-46A5-B906-CFDFD8791417}" type="pres">
      <dgm:prSet presAssocID="{933C4705-F727-42DA-969D-12FF72FE4D28}" presName="Name19" presStyleLbl="parChTrans1D2" presStyleIdx="0" presStyleCnt="2"/>
      <dgm:spPr/>
    </dgm:pt>
    <dgm:pt modelId="{3E87FB2C-D950-4FBC-ABB0-CC53BA82BBF2}" type="pres">
      <dgm:prSet presAssocID="{B5840EC9-BAF2-410A-ADD1-53D7FFC5E664}" presName="Name21" presStyleCnt="0"/>
      <dgm:spPr/>
    </dgm:pt>
    <dgm:pt modelId="{987D949C-37FC-45CE-89B4-14D8B540D7EB}" type="pres">
      <dgm:prSet presAssocID="{B5840EC9-BAF2-410A-ADD1-53D7FFC5E664}" presName="level2Shape" presStyleLbl="node2" presStyleIdx="0" presStyleCnt="2"/>
      <dgm:spPr/>
    </dgm:pt>
    <dgm:pt modelId="{C31C44F5-2E6E-4C94-979F-B1B4C2A52AA2}" type="pres">
      <dgm:prSet presAssocID="{B5840EC9-BAF2-410A-ADD1-53D7FFC5E664}" presName="hierChild3" presStyleCnt="0"/>
      <dgm:spPr/>
    </dgm:pt>
    <dgm:pt modelId="{0AF4B172-D48E-43FC-8F2F-74C3B19AF983}" type="pres">
      <dgm:prSet presAssocID="{60A1F265-E562-405C-8390-5FB725C9E769}" presName="Name19" presStyleLbl="parChTrans1D3" presStyleIdx="0" presStyleCnt="2"/>
      <dgm:spPr/>
    </dgm:pt>
    <dgm:pt modelId="{D7C6E6CD-8897-4FC9-82FB-DFA4906C6AEF}" type="pres">
      <dgm:prSet presAssocID="{F0DEBE9E-F8EE-4EE0-8FCD-1F44166D16EF}" presName="Name21" presStyleCnt="0"/>
      <dgm:spPr/>
    </dgm:pt>
    <dgm:pt modelId="{67A5EE27-A97B-46FD-9DC1-AA471E9126FF}" type="pres">
      <dgm:prSet presAssocID="{F0DEBE9E-F8EE-4EE0-8FCD-1F44166D16EF}" presName="level2Shape" presStyleLbl="node3" presStyleIdx="0" presStyleCnt="2"/>
      <dgm:spPr/>
    </dgm:pt>
    <dgm:pt modelId="{E24D045C-898D-4942-B362-F952D0A3E08B}" type="pres">
      <dgm:prSet presAssocID="{F0DEBE9E-F8EE-4EE0-8FCD-1F44166D16EF}" presName="hierChild3" presStyleCnt="0"/>
      <dgm:spPr/>
    </dgm:pt>
    <dgm:pt modelId="{9772974F-AD79-4501-BD52-6561197CEC90}" type="pres">
      <dgm:prSet presAssocID="{101FC0D8-7152-4D90-BAA0-F1B476561D94}" presName="Name19" presStyleLbl="parChTrans1D3" presStyleIdx="1" presStyleCnt="2"/>
      <dgm:spPr/>
    </dgm:pt>
    <dgm:pt modelId="{2257D42C-57CA-465C-84A9-C1A982567840}" type="pres">
      <dgm:prSet presAssocID="{C2B9E00C-19D0-4D71-865D-C4223DA580B4}" presName="Name21" presStyleCnt="0"/>
      <dgm:spPr/>
    </dgm:pt>
    <dgm:pt modelId="{709DCC55-5FF3-43BD-985B-18B524BD5956}" type="pres">
      <dgm:prSet presAssocID="{C2B9E00C-19D0-4D71-865D-C4223DA580B4}" presName="level2Shape" presStyleLbl="node3" presStyleIdx="1" presStyleCnt="2" custScaleX="162279"/>
      <dgm:spPr/>
    </dgm:pt>
    <dgm:pt modelId="{407B8C51-7424-4793-9A52-FC76BBDC52F9}" type="pres">
      <dgm:prSet presAssocID="{C2B9E00C-19D0-4D71-865D-C4223DA580B4}" presName="hierChild3" presStyleCnt="0"/>
      <dgm:spPr/>
    </dgm:pt>
    <dgm:pt modelId="{E0B9E074-F4B1-4E53-8F7C-E5BD1B52ADBA}" type="pres">
      <dgm:prSet presAssocID="{70D3DA02-5926-40E6-8825-3ECD25FE34B3}" presName="Name19" presStyleLbl="parChTrans1D4" presStyleIdx="0" presStyleCnt="3"/>
      <dgm:spPr/>
    </dgm:pt>
    <dgm:pt modelId="{A72E7F4F-1C3E-4EFD-8654-B9310AF24959}" type="pres">
      <dgm:prSet presAssocID="{9C7E9CE2-0D7A-4532-B35A-26B2BC05F543}" presName="Name21" presStyleCnt="0"/>
      <dgm:spPr/>
    </dgm:pt>
    <dgm:pt modelId="{453ECC5C-8214-40AD-9210-223D00BD8585}" type="pres">
      <dgm:prSet presAssocID="{9C7E9CE2-0D7A-4532-B35A-26B2BC05F543}" presName="level2Shape" presStyleLbl="node4" presStyleIdx="0" presStyleCnt="3" custScaleX="227371"/>
      <dgm:spPr/>
    </dgm:pt>
    <dgm:pt modelId="{7E08CCE3-F9BC-4076-A230-5185111DED85}" type="pres">
      <dgm:prSet presAssocID="{9C7E9CE2-0D7A-4532-B35A-26B2BC05F543}" presName="hierChild3" presStyleCnt="0"/>
      <dgm:spPr/>
    </dgm:pt>
    <dgm:pt modelId="{05DB2113-FAC8-49A2-9FF0-03DE0D9C9A69}" type="pres">
      <dgm:prSet presAssocID="{E147BC57-B8EF-42A9-A7CD-142FBC4C6101}" presName="Name19" presStyleLbl="parChTrans1D4" presStyleIdx="1" presStyleCnt="3"/>
      <dgm:spPr/>
    </dgm:pt>
    <dgm:pt modelId="{41677354-FB81-4CD3-8C75-EDA62293DC5C}" type="pres">
      <dgm:prSet presAssocID="{AF8DDE27-7AF8-476E-8CC9-AF44B49C18B9}" presName="Name21" presStyleCnt="0"/>
      <dgm:spPr/>
    </dgm:pt>
    <dgm:pt modelId="{3A85A6E0-89C6-44D5-B449-5915D30AB1DD}" type="pres">
      <dgm:prSet presAssocID="{AF8DDE27-7AF8-476E-8CC9-AF44B49C18B9}" presName="level2Shape" presStyleLbl="node4" presStyleIdx="1" presStyleCnt="3" custScaleX="289522"/>
      <dgm:spPr/>
    </dgm:pt>
    <dgm:pt modelId="{2C2411B8-6505-4D94-8D34-D104E5AAE277}" type="pres">
      <dgm:prSet presAssocID="{AF8DDE27-7AF8-476E-8CC9-AF44B49C18B9}" presName="hierChild3" presStyleCnt="0"/>
      <dgm:spPr/>
    </dgm:pt>
    <dgm:pt modelId="{FBD40BB2-051F-404E-B6FA-E7B05A1BD392}" type="pres">
      <dgm:prSet presAssocID="{EBC5514B-67FD-4D86-A48E-82E38850541C}" presName="Name19" presStyleLbl="parChTrans1D4" presStyleIdx="2" presStyleCnt="3"/>
      <dgm:spPr/>
    </dgm:pt>
    <dgm:pt modelId="{D032A77B-0448-4C61-8DD5-429EC90CD5FA}" type="pres">
      <dgm:prSet presAssocID="{2396D317-3EA7-4469-A28D-F2953356A2B0}" presName="Name21" presStyleCnt="0"/>
      <dgm:spPr/>
    </dgm:pt>
    <dgm:pt modelId="{BD10B1C7-B375-45B6-9923-8EFEFFCD3EE6}" type="pres">
      <dgm:prSet presAssocID="{2396D317-3EA7-4469-A28D-F2953356A2B0}" presName="level2Shape" presStyleLbl="node4" presStyleIdx="2" presStyleCnt="3"/>
      <dgm:spPr/>
    </dgm:pt>
    <dgm:pt modelId="{1F836520-D163-40D1-AC63-5B771C0BF095}" type="pres">
      <dgm:prSet presAssocID="{2396D317-3EA7-4469-A28D-F2953356A2B0}" presName="hierChild3" presStyleCnt="0"/>
      <dgm:spPr/>
    </dgm:pt>
    <dgm:pt modelId="{B6FFB10C-4643-4C2B-9FEA-2E3E67A4A9D8}" type="pres">
      <dgm:prSet presAssocID="{17B8A84A-76FC-4C3E-98E6-873D2178B664}" presName="Name19" presStyleLbl="parChTrans1D2" presStyleIdx="1" presStyleCnt="2"/>
      <dgm:spPr/>
    </dgm:pt>
    <dgm:pt modelId="{CB461030-9CD6-4DFD-9DAF-929161C262FF}" type="pres">
      <dgm:prSet presAssocID="{EC7D8755-AE83-46AD-AE6F-070E620C263E}" presName="Name21" presStyleCnt="0"/>
      <dgm:spPr/>
    </dgm:pt>
    <dgm:pt modelId="{08C433DB-8833-44F7-8DCA-AE1AA091044C}" type="pres">
      <dgm:prSet presAssocID="{EC7D8755-AE83-46AD-AE6F-070E620C263E}" presName="level2Shape" presStyleLbl="node2" presStyleIdx="1" presStyleCnt="2"/>
      <dgm:spPr/>
    </dgm:pt>
    <dgm:pt modelId="{91DF136D-4DB6-4312-B149-38FB0FCEC887}" type="pres">
      <dgm:prSet presAssocID="{EC7D8755-AE83-46AD-AE6F-070E620C263E}" presName="hierChild3" presStyleCnt="0"/>
      <dgm:spPr/>
    </dgm:pt>
    <dgm:pt modelId="{1A591D42-468F-41FD-9839-284CB0C3E2E0}" type="pres">
      <dgm:prSet presAssocID="{C6EAC9C2-4A0A-47C1-9572-8CB5208F6AA6}" presName="bgShapesFlow" presStyleCnt="0"/>
      <dgm:spPr/>
    </dgm:pt>
    <dgm:pt modelId="{7421A74C-2D7D-4C50-A08F-FC16FCC6C0E2}" type="pres">
      <dgm:prSet presAssocID="{1301463E-CFA4-4784-8624-85C72938D073}" presName="rectComp" presStyleCnt="0"/>
      <dgm:spPr/>
    </dgm:pt>
    <dgm:pt modelId="{14F1C26D-86D7-49AF-8773-C8E78E27DA75}" type="pres">
      <dgm:prSet presAssocID="{1301463E-CFA4-4784-8624-85C72938D073}" presName="bgRect" presStyleLbl="bgShp" presStyleIdx="0" presStyleCnt="5"/>
      <dgm:spPr/>
    </dgm:pt>
    <dgm:pt modelId="{0991518C-750C-47A7-A60F-35FF882A8DD6}" type="pres">
      <dgm:prSet presAssocID="{1301463E-CFA4-4784-8624-85C72938D073}" presName="bgRectTx" presStyleLbl="bgShp" presStyleIdx="0" presStyleCnt="5">
        <dgm:presLayoutVars>
          <dgm:bulletEnabled val="1"/>
        </dgm:presLayoutVars>
      </dgm:prSet>
      <dgm:spPr/>
    </dgm:pt>
    <dgm:pt modelId="{79336A6C-EF29-47E2-8C1D-A566664E6A9C}" type="pres">
      <dgm:prSet presAssocID="{1301463E-CFA4-4784-8624-85C72938D073}" presName="spComp" presStyleCnt="0"/>
      <dgm:spPr/>
    </dgm:pt>
    <dgm:pt modelId="{62D2F544-2A21-4ACE-BFDC-799C34985D49}" type="pres">
      <dgm:prSet presAssocID="{1301463E-CFA4-4784-8624-85C72938D073}" presName="vSp" presStyleCnt="0"/>
      <dgm:spPr/>
    </dgm:pt>
    <dgm:pt modelId="{2C23303B-A136-4870-875F-704442AB05A0}" type="pres">
      <dgm:prSet presAssocID="{3C55C4C8-AB94-474E-96E2-324889BB9F8F}" presName="rectComp" presStyleCnt="0"/>
      <dgm:spPr/>
    </dgm:pt>
    <dgm:pt modelId="{C66DB23B-CCD2-44BC-9D5F-26AAC2DEA708}" type="pres">
      <dgm:prSet presAssocID="{3C55C4C8-AB94-474E-96E2-324889BB9F8F}" presName="bgRect" presStyleLbl="bgShp" presStyleIdx="1" presStyleCnt="5"/>
      <dgm:spPr/>
    </dgm:pt>
    <dgm:pt modelId="{D2915B00-7FFD-4D93-8D00-BA9F3B261F27}" type="pres">
      <dgm:prSet presAssocID="{3C55C4C8-AB94-474E-96E2-324889BB9F8F}" presName="bgRectTx" presStyleLbl="bgShp" presStyleIdx="1" presStyleCnt="5">
        <dgm:presLayoutVars>
          <dgm:bulletEnabled val="1"/>
        </dgm:presLayoutVars>
      </dgm:prSet>
      <dgm:spPr/>
    </dgm:pt>
    <dgm:pt modelId="{E9A152D0-9A5E-4449-A4C6-669BD18DAFB6}" type="pres">
      <dgm:prSet presAssocID="{3C55C4C8-AB94-474E-96E2-324889BB9F8F}" presName="spComp" presStyleCnt="0"/>
      <dgm:spPr/>
    </dgm:pt>
    <dgm:pt modelId="{E42F7F3D-6FAE-4A4B-B676-F3EF4C8A7636}" type="pres">
      <dgm:prSet presAssocID="{3C55C4C8-AB94-474E-96E2-324889BB9F8F}" presName="vSp" presStyleCnt="0"/>
      <dgm:spPr/>
    </dgm:pt>
    <dgm:pt modelId="{470B78AB-40A8-4D25-AC3A-203BC2BE9383}" type="pres">
      <dgm:prSet presAssocID="{66966683-E41E-4549-B9E8-1E85D6EDF2BC}" presName="rectComp" presStyleCnt="0"/>
      <dgm:spPr/>
    </dgm:pt>
    <dgm:pt modelId="{ED266011-CEDE-47DB-8575-C5018F324035}" type="pres">
      <dgm:prSet presAssocID="{66966683-E41E-4549-B9E8-1E85D6EDF2BC}" presName="bgRect" presStyleLbl="bgShp" presStyleIdx="2" presStyleCnt="5"/>
      <dgm:spPr/>
    </dgm:pt>
    <dgm:pt modelId="{10710328-A194-4252-B70C-7BED1A8E1B7D}" type="pres">
      <dgm:prSet presAssocID="{66966683-E41E-4549-B9E8-1E85D6EDF2BC}" presName="bgRectTx" presStyleLbl="bgShp" presStyleIdx="2" presStyleCnt="5">
        <dgm:presLayoutVars>
          <dgm:bulletEnabled val="1"/>
        </dgm:presLayoutVars>
      </dgm:prSet>
      <dgm:spPr/>
    </dgm:pt>
    <dgm:pt modelId="{F44917F0-6AF0-4256-BC67-BFF88C69050B}" type="pres">
      <dgm:prSet presAssocID="{66966683-E41E-4549-B9E8-1E85D6EDF2BC}" presName="spComp" presStyleCnt="0"/>
      <dgm:spPr/>
    </dgm:pt>
    <dgm:pt modelId="{D1D081BA-8A8F-40A8-961A-FE3D49617AA0}" type="pres">
      <dgm:prSet presAssocID="{66966683-E41E-4549-B9E8-1E85D6EDF2BC}" presName="vSp" presStyleCnt="0"/>
      <dgm:spPr/>
    </dgm:pt>
    <dgm:pt modelId="{EDD185BC-7016-4666-BD22-D13D2643378C}" type="pres">
      <dgm:prSet presAssocID="{03DCE003-D014-4F71-9298-1B6F37D7C08A}" presName="rectComp" presStyleCnt="0"/>
      <dgm:spPr/>
    </dgm:pt>
    <dgm:pt modelId="{FD3F8C32-1DD1-4EA0-833A-06A319D57E1F}" type="pres">
      <dgm:prSet presAssocID="{03DCE003-D014-4F71-9298-1B6F37D7C08A}" presName="bgRect" presStyleLbl="bgShp" presStyleIdx="3" presStyleCnt="5"/>
      <dgm:spPr/>
    </dgm:pt>
    <dgm:pt modelId="{065A9470-9ECF-4BC6-9DAC-4A1B4045FF47}" type="pres">
      <dgm:prSet presAssocID="{03DCE003-D014-4F71-9298-1B6F37D7C08A}" presName="bgRectTx" presStyleLbl="bgShp" presStyleIdx="3" presStyleCnt="5">
        <dgm:presLayoutVars>
          <dgm:bulletEnabled val="1"/>
        </dgm:presLayoutVars>
      </dgm:prSet>
      <dgm:spPr/>
    </dgm:pt>
    <dgm:pt modelId="{8A067E7F-95FA-4550-88D3-8F994A85DDCA}" type="pres">
      <dgm:prSet presAssocID="{03DCE003-D014-4F71-9298-1B6F37D7C08A}" presName="spComp" presStyleCnt="0"/>
      <dgm:spPr/>
    </dgm:pt>
    <dgm:pt modelId="{E9A70DE7-9963-488C-AC57-82DCBE0BA454}" type="pres">
      <dgm:prSet presAssocID="{03DCE003-D014-4F71-9298-1B6F37D7C08A}" presName="vSp" presStyleCnt="0"/>
      <dgm:spPr/>
    </dgm:pt>
    <dgm:pt modelId="{1E0C33A8-FF7C-4E4B-9EBF-4116D6C0163E}" type="pres">
      <dgm:prSet presAssocID="{34235916-A700-4C27-82F8-E28DDE5F59F8}" presName="rectComp" presStyleCnt="0"/>
      <dgm:spPr/>
    </dgm:pt>
    <dgm:pt modelId="{6655CEA6-6755-4BD3-9EBC-D3A3E2116AD7}" type="pres">
      <dgm:prSet presAssocID="{34235916-A700-4C27-82F8-E28DDE5F59F8}" presName="bgRect" presStyleLbl="bgShp" presStyleIdx="4" presStyleCnt="5"/>
      <dgm:spPr/>
    </dgm:pt>
    <dgm:pt modelId="{8ED0FD8F-5F36-4360-84FB-E5BA537FCD74}" type="pres">
      <dgm:prSet presAssocID="{34235916-A700-4C27-82F8-E28DDE5F59F8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516C9661-C8F7-49BA-A20D-0029E8F34BF7}" type="presOf" srcId="{B8D9A18D-CC60-4A62-9891-8EA46B5360EE}" destId="{5278F02C-7020-41F6-88EC-19268F1F60C9}" srcOrd="0" destOrd="0" presId="urn:microsoft.com/office/officeart/2005/8/layout/hierarchy6"/>
    <dgm:cxn modelId="{B0C60488-CCCD-4456-A4E4-874F9EDC3882}" type="presOf" srcId="{101FC0D8-7152-4D90-BAA0-F1B476561D94}" destId="{9772974F-AD79-4501-BD52-6561197CEC90}" srcOrd="0" destOrd="0" presId="urn:microsoft.com/office/officeart/2005/8/layout/hierarchy6"/>
    <dgm:cxn modelId="{76F67D7D-26ED-4478-90F9-76C73BB045E3}" type="presOf" srcId="{933C4705-F727-42DA-969D-12FF72FE4D28}" destId="{59955A5E-A80C-46A5-B906-CFDFD8791417}" srcOrd="0" destOrd="0" presId="urn:microsoft.com/office/officeart/2005/8/layout/hierarchy6"/>
    <dgm:cxn modelId="{907ED896-0AC9-49AE-B90D-E5B8B4A81466}" type="presOf" srcId="{EC7D8755-AE83-46AD-AE6F-070E620C263E}" destId="{08C433DB-8833-44F7-8DCA-AE1AA091044C}" srcOrd="0" destOrd="0" presId="urn:microsoft.com/office/officeart/2005/8/layout/hierarchy6"/>
    <dgm:cxn modelId="{80922966-E58F-4B18-965F-CFC9F4BB0195}" srcId="{C6EAC9C2-4A0A-47C1-9572-8CB5208F6AA6}" destId="{B8D9A18D-CC60-4A62-9891-8EA46B5360EE}" srcOrd="0" destOrd="0" parTransId="{5A7496E4-D7D8-4780-A263-A3206F7E8EE3}" sibTransId="{4984B07A-2A23-4823-B2FE-89ABBDE81F0B}"/>
    <dgm:cxn modelId="{07D683E1-9510-44B9-9878-6B6D6376B31B}" type="presOf" srcId="{E147BC57-B8EF-42A9-A7CD-142FBC4C6101}" destId="{05DB2113-FAC8-49A2-9FF0-03DE0D9C9A69}" srcOrd="0" destOrd="0" presId="urn:microsoft.com/office/officeart/2005/8/layout/hierarchy6"/>
    <dgm:cxn modelId="{9916E619-EF65-4976-B650-37C2BCDD641F}" type="presOf" srcId="{B5840EC9-BAF2-410A-ADD1-53D7FFC5E664}" destId="{987D949C-37FC-45CE-89B4-14D8B540D7EB}" srcOrd="0" destOrd="0" presId="urn:microsoft.com/office/officeart/2005/8/layout/hierarchy6"/>
    <dgm:cxn modelId="{F4E29F33-F9B6-4DEF-8C99-06C5C40B993B}" srcId="{B5840EC9-BAF2-410A-ADD1-53D7FFC5E664}" destId="{F0DEBE9E-F8EE-4EE0-8FCD-1F44166D16EF}" srcOrd="0" destOrd="0" parTransId="{60A1F265-E562-405C-8390-5FB725C9E769}" sibTransId="{60941260-8DA4-4F5C-AF00-8AD3CB61E4EE}"/>
    <dgm:cxn modelId="{B20B58CB-12EE-435A-8E05-01BD6A4CEC48}" type="presOf" srcId="{70D3DA02-5926-40E6-8825-3ECD25FE34B3}" destId="{E0B9E074-F4B1-4E53-8F7C-E5BD1B52ADBA}" srcOrd="0" destOrd="0" presId="urn:microsoft.com/office/officeart/2005/8/layout/hierarchy6"/>
    <dgm:cxn modelId="{38E75066-2481-49C5-A5A4-3A3DDB25C3A0}" type="presOf" srcId="{1301463E-CFA4-4784-8624-85C72938D073}" destId="{0991518C-750C-47A7-A60F-35FF882A8DD6}" srcOrd="1" destOrd="0" presId="urn:microsoft.com/office/officeart/2005/8/layout/hierarchy6"/>
    <dgm:cxn modelId="{C54CAEC3-56C4-48A3-82A7-75C6E42B716A}" type="presOf" srcId="{03DCE003-D014-4F71-9298-1B6F37D7C08A}" destId="{065A9470-9ECF-4BC6-9DAC-4A1B4045FF47}" srcOrd="1" destOrd="0" presId="urn:microsoft.com/office/officeart/2005/8/layout/hierarchy6"/>
    <dgm:cxn modelId="{F56E9EB7-8EC1-4875-83D0-CB1C4777CE0A}" type="presOf" srcId="{9C7E9CE2-0D7A-4532-B35A-26B2BC05F543}" destId="{453ECC5C-8214-40AD-9210-223D00BD8585}" srcOrd="0" destOrd="0" presId="urn:microsoft.com/office/officeart/2005/8/layout/hierarchy6"/>
    <dgm:cxn modelId="{E1A7645C-B843-4741-8B07-982163F13CAC}" srcId="{9C7E9CE2-0D7A-4532-B35A-26B2BC05F543}" destId="{AF8DDE27-7AF8-476E-8CC9-AF44B49C18B9}" srcOrd="0" destOrd="0" parTransId="{E147BC57-B8EF-42A9-A7CD-142FBC4C6101}" sibTransId="{D2E45319-07F7-4637-A105-206726FE6F70}"/>
    <dgm:cxn modelId="{A72E1E54-AEF8-4541-B430-5E9DAF3FF744}" type="presOf" srcId="{EBC5514B-67FD-4D86-A48E-82E38850541C}" destId="{FBD40BB2-051F-404E-B6FA-E7B05A1BD392}" srcOrd="0" destOrd="0" presId="urn:microsoft.com/office/officeart/2005/8/layout/hierarchy6"/>
    <dgm:cxn modelId="{2486425A-2303-4102-AB46-3B49F591AA9E}" type="presOf" srcId="{60A1F265-E562-405C-8390-5FB725C9E769}" destId="{0AF4B172-D48E-43FC-8F2F-74C3B19AF983}" srcOrd="0" destOrd="0" presId="urn:microsoft.com/office/officeart/2005/8/layout/hierarchy6"/>
    <dgm:cxn modelId="{E8E5EB27-A769-42CA-BF2F-1CC3BB2251DE}" type="presOf" srcId="{F0DEBE9E-F8EE-4EE0-8FCD-1F44166D16EF}" destId="{67A5EE27-A97B-46FD-9DC1-AA471E9126FF}" srcOrd="0" destOrd="0" presId="urn:microsoft.com/office/officeart/2005/8/layout/hierarchy6"/>
    <dgm:cxn modelId="{72E65732-D5BF-4FF1-86BD-8D6C202E5157}" type="presOf" srcId="{17B8A84A-76FC-4C3E-98E6-873D2178B664}" destId="{B6FFB10C-4643-4C2B-9FEA-2E3E67A4A9D8}" srcOrd="0" destOrd="0" presId="urn:microsoft.com/office/officeart/2005/8/layout/hierarchy6"/>
    <dgm:cxn modelId="{98908565-D8E6-4E99-A7E7-58B811D3CCB6}" srcId="{B8D9A18D-CC60-4A62-9891-8EA46B5360EE}" destId="{EC7D8755-AE83-46AD-AE6F-070E620C263E}" srcOrd="1" destOrd="0" parTransId="{17B8A84A-76FC-4C3E-98E6-873D2178B664}" sibTransId="{88072F3B-19E0-435E-ACC1-0D30E9623566}"/>
    <dgm:cxn modelId="{B47A1296-43EF-4DDB-8978-98E91626FF1A}" type="presOf" srcId="{3C55C4C8-AB94-474E-96E2-324889BB9F8F}" destId="{C66DB23B-CCD2-44BC-9D5F-26AAC2DEA708}" srcOrd="0" destOrd="0" presId="urn:microsoft.com/office/officeart/2005/8/layout/hierarchy6"/>
    <dgm:cxn modelId="{EA648817-3E18-4340-A3A2-2EA4A223308D}" type="presOf" srcId="{03DCE003-D014-4F71-9298-1B6F37D7C08A}" destId="{FD3F8C32-1DD1-4EA0-833A-06A319D57E1F}" srcOrd="0" destOrd="0" presId="urn:microsoft.com/office/officeart/2005/8/layout/hierarchy6"/>
    <dgm:cxn modelId="{B4C31DD6-CBEC-4263-831C-FDBCC756FB84}" srcId="{B8D9A18D-CC60-4A62-9891-8EA46B5360EE}" destId="{B5840EC9-BAF2-410A-ADD1-53D7FFC5E664}" srcOrd="0" destOrd="0" parTransId="{933C4705-F727-42DA-969D-12FF72FE4D28}" sibTransId="{C8BE7ECC-2104-4D9B-B75B-565AB776185E}"/>
    <dgm:cxn modelId="{0AC6D878-E9EE-4C05-82FB-53961286DCED}" type="presOf" srcId="{2396D317-3EA7-4469-A28D-F2953356A2B0}" destId="{BD10B1C7-B375-45B6-9923-8EFEFFCD3EE6}" srcOrd="0" destOrd="0" presId="urn:microsoft.com/office/officeart/2005/8/layout/hierarchy6"/>
    <dgm:cxn modelId="{DFC2A3E0-E992-404A-BD1E-7F02EA87C413}" srcId="{C6EAC9C2-4A0A-47C1-9572-8CB5208F6AA6}" destId="{66966683-E41E-4549-B9E8-1E85D6EDF2BC}" srcOrd="3" destOrd="0" parTransId="{D8DF2013-04C3-4912-83DE-C0BBEAD687CE}" sibTransId="{2ADCDA2F-F8CB-4B13-9FA5-7CB67902B6DD}"/>
    <dgm:cxn modelId="{330AFD5D-F1B9-438E-B6D8-9CFDA6C534A4}" srcId="{C6EAC9C2-4A0A-47C1-9572-8CB5208F6AA6}" destId="{03DCE003-D014-4F71-9298-1B6F37D7C08A}" srcOrd="4" destOrd="0" parTransId="{F39524BE-2BA7-448F-A268-48A65EAEA731}" sibTransId="{C364C3B8-B5AF-4017-985A-0E3A890397C6}"/>
    <dgm:cxn modelId="{3C2BEE10-A51F-41AD-A12F-D8D33F72CCA4}" type="presOf" srcId="{34235916-A700-4C27-82F8-E28DDE5F59F8}" destId="{8ED0FD8F-5F36-4360-84FB-E5BA537FCD74}" srcOrd="1" destOrd="0" presId="urn:microsoft.com/office/officeart/2005/8/layout/hierarchy6"/>
    <dgm:cxn modelId="{37518007-5D0C-4887-BA38-9EAC023EFA9D}" type="presOf" srcId="{66966683-E41E-4549-B9E8-1E85D6EDF2BC}" destId="{ED266011-CEDE-47DB-8575-C5018F324035}" srcOrd="0" destOrd="0" presId="urn:microsoft.com/office/officeart/2005/8/layout/hierarchy6"/>
    <dgm:cxn modelId="{AF68DEE5-90D9-479E-A5E2-6E0ADCDFB0D0}" type="presOf" srcId="{3C55C4C8-AB94-474E-96E2-324889BB9F8F}" destId="{D2915B00-7FFD-4D93-8D00-BA9F3B261F27}" srcOrd="1" destOrd="0" presId="urn:microsoft.com/office/officeart/2005/8/layout/hierarchy6"/>
    <dgm:cxn modelId="{E802219B-2CCC-44B7-A152-7E4594343E4D}" srcId="{C2B9E00C-19D0-4D71-865D-C4223DA580B4}" destId="{9C7E9CE2-0D7A-4532-B35A-26B2BC05F543}" srcOrd="0" destOrd="0" parTransId="{70D3DA02-5926-40E6-8825-3ECD25FE34B3}" sibTransId="{5CC4FC35-9F7F-44C6-8965-C01607DB103E}"/>
    <dgm:cxn modelId="{9E189B7C-D747-4C61-8E7E-A24EB8605A4C}" srcId="{C2B9E00C-19D0-4D71-865D-C4223DA580B4}" destId="{2396D317-3EA7-4469-A28D-F2953356A2B0}" srcOrd="1" destOrd="0" parTransId="{EBC5514B-67FD-4D86-A48E-82E38850541C}" sibTransId="{51B0848A-B1AB-4743-A30B-166DFA4217CA}"/>
    <dgm:cxn modelId="{C7A0C3B4-AE00-48F4-8FBF-1CA97833AD9A}" srcId="{C6EAC9C2-4A0A-47C1-9572-8CB5208F6AA6}" destId="{1301463E-CFA4-4784-8624-85C72938D073}" srcOrd="1" destOrd="0" parTransId="{687C6B90-FF0B-44D7-978E-D6E48FAB49BE}" sibTransId="{4315C01D-D638-4FF8-88F7-475CC04E25A0}"/>
    <dgm:cxn modelId="{57815A41-65C9-4BB6-9FB0-5D77BF39117C}" srcId="{C6EAC9C2-4A0A-47C1-9572-8CB5208F6AA6}" destId="{34235916-A700-4C27-82F8-E28DDE5F59F8}" srcOrd="5" destOrd="0" parTransId="{B20780AA-365B-4577-AE5B-14547FF9E4B7}" sibTransId="{217A0CB7-A994-4507-81E9-36D51FA24BBC}"/>
    <dgm:cxn modelId="{C8DC0067-941E-4CBA-8E03-06A3411A3157}" type="presOf" srcId="{C6EAC9C2-4A0A-47C1-9572-8CB5208F6AA6}" destId="{A05F2D5D-85E1-457B-A276-F2EA2B186B53}" srcOrd="0" destOrd="0" presId="urn:microsoft.com/office/officeart/2005/8/layout/hierarchy6"/>
    <dgm:cxn modelId="{A61CEB17-FC0F-4031-A59D-E81B07EE7513}" type="presOf" srcId="{AF8DDE27-7AF8-476E-8CC9-AF44B49C18B9}" destId="{3A85A6E0-89C6-44D5-B449-5915D30AB1DD}" srcOrd="0" destOrd="0" presId="urn:microsoft.com/office/officeart/2005/8/layout/hierarchy6"/>
    <dgm:cxn modelId="{CA027E22-8170-490E-9540-45C637638DBA}" srcId="{B5840EC9-BAF2-410A-ADD1-53D7FFC5E664}" destId="{C2B9E00C-19D0-4D71-865D-C4223DA580B4}" srcOrd="1" destOrd="0" parTransId="{101FC0D8-7152-4D90-BAA0-F1B476561D94}" sibTransId="{CFB864A5-C1B6-402C-AD5A-E0283AA9B311}"/>
    <dgm:cxn modelId="{D3C812B5-8183-467C-B2F5-7CB4672075B3}" type="presOf" srcId="{34235916-A700-4C27-82F8-E28DDE5F59F8}" destId="{6655CEA6-6755-4BD3-9EBC-D3A3E2116AD7}" srcOrd="0" destOrd="0" presId="urn:microsoft.com/office/officeart/2005/8/layout/hierarchy6"/>
    <dgm:cxn modelId="{CC2EC7AA-D18E-4BD4-896B-463D373C69E0}" srcId="{C6EAC9C2-4A0A-47C1-9572-8CB5208F6AA6}" destId="{3C55C4C8-AB94-474E-96E2-324889BB9F8F}" srcOrd="2" destOrd="0" parTransId="{0ADB2D19-6000-4F23-902B-45538287FB63}" sibTransId="{C8EE802C-9DD9-4A6B-8195-88DF69057DFB}"/>
    <dgm:cxn modelId="{253309DF-44A1-4356-A997-B170C3705C21}" type="presOf" srcId="{66966683-E41E-4549-B9E8-1E85D6EDF2BC}" destId="{10710328-A194-4252-B70C-7BED1A8E1B7D}" srcOrd="1" destOrd="0" presId="urn:microsoft.com/office/officeart/2005/8/layout/hierarchy6"/>
    <dgm:cxn modelId="{23D81734-586E-48B7-AB22-C252B1931875}" type="presOf" srcId="{C2B9E00C-19D0-4D71-865D-C4223DA580B4}" destId="{709DCC55-5FF3-43BD-985B-18B524BD5956}" srcOrd="0" destOrd="0" presId="urn:microsoft.com/office/officeart/2005/8/layout/hierarchy6"/>
    <dgm:cxn modelId="{146513ED-5707-46E1-9C9B-046F5C3F61F2}" type="presOf" srcId="{1301463E-CFA4-4784-8624-85C72938D073}" destId="{14F1C26D-86D7-49AF-8773-C8E78E27DA75}" srcOrd="0" destOrd="0" presId="urn:microsoft.com/office/officeart/2005/8/layout/hierarchy6"/>
    <dgm:cxn modelId="{F0E3D767-EAF2-473C-AB21-E03B191EE358}" type="presParOf" srcId="{A05F2D5D-85E1-457B-A276-F2EA2B186B53}" destId="{EA65C6EF-4D7C-4D7E-99BE-34DB33BD8F0B}" srcOrd="0" destOrd="0" presId="urn:microsoft.com/office/officeart/2005/8/layout/hierarchy6"/>
    <dgm:cxn modelId="{CFD0DD17-8806-4E13-A305-1DD2DEF2D944}" type="presParOf" srcId="{EA65C6EF-4D7C-4D7E-99BE-34DB33BD8F0B}" destId="{1C231785-0F6B-4A3C-A12F-CCF5668E80A8}" srcOrd="0" destOrd="0" presId="urn:microsoft.com/office/officeart/2005/8/layout/hierarchy6"/>
    <dgm:cxn modelId="{2ACD757D-6EAE-4495-B23E-E22E501991EE}" type="presParOf" srcId="{EA65C6EF-4D7C-4D7E-99BE-34DB33BD8F0B}" destId="{E816B13C-5C3A-48EC-B96C-AEC2B90EF96C}" srcOrd="1" destOrd="0" presId="urn:microsoft.com/office/officeart/2005/8/layout/hierarchy6"/>
    <dgm:cxn modelId="{9F8FBA1A-1FAB-4466-ADBF-8197B4C7B0AD}" type="presParOf" srcId="{E816B13C-5C3A-48EC-B96C-AEC2B90EF96C}" destId="{4AD7D17C-784B-4F9F-97A9-7C4CC29EA2CC}" srcOrd="0" destOrd="0" presId="urn:microsoft.com/office/officeart/2005/8/layout/hierarchy6"/>
    <dgm:cxn modelId="{F6F9E21B-F395-46B5-A392-23CA68D33E58}" type="presParOf" srcId="{4AD7D17C-784B-4F9F-97A9-7C4CC29EA2CC}" destId="{5278F02C-7020-41F6-88EC-19268F1F60C9}" srcOrd="0" destOrd="0" presId="urn:microsoft.com/office/officeart/2005/8/layout/hierarchy6"/>
    <dgm:cxn modelId="{3AD16238-BE7D-491F-8FE5-859BC43AE0AE}" type="presParOf" srcId="{4AD7D17C-784B-4F9F-97A9-7C4CC29EA2CC}" destId="{336ADD51-E0C7-473B-A4C4-F36E9EE08A4C}" srcOrd="1" destOrd="0" presId="urn:microsoft.com/office/officeart/2005/8/layout/hierarchy6"/>
    <dgm:cxn modelId="{B35A3568-4525-41C9-AD13-65899CBE420C}" type="presParOf" srcId="{336ADD51-E0C7-473B-A4C4-F36E9EE08A4C}" destId="{59955A5E-A80C-46A5-B906-CFDFD8791417}" srcOrd="0" destOrd="0" presId="urn:microsoft.com/office/officeart/2005/8/layout/hierarchy6"/>
    <dgm:cxn modelId="{AE5B998F-066B-4F67-9A36-1B2F3E74680E}" type="presParOf" srcId="{336ADD51-E0C7-473B-A4C4-F36E9EE08A4C}" destId="{3E87FB2C-D950-4FBC-ABB0-CC53BA82BBF2}" srcOrd="1" destOrd="0" presId="urn:microsoft.com/office/officeart/2005/8/layout/hierarchy6"/>
    <dgm:cxn modelId="{8194C328-F886-4573-B6A7-EA4B0AD83553}" type="presParOf" srcId="{3E87FB2C-D950-4FBC-ABB0-CC53BA82BBF2}" destId="{987D949C-37FC-45CE-89B4-14D8B540D7EB}" srcOrd="0" destOrd="0" presId="urn:microsoft.com/office/officeart/2005/8/layout/hierarchy6"/>
    <dgm:cxn modelId="{7F029EA6-404E-4F5B-8284-5DF90B17C516}" type="presParOf" srcId="{3E87FB2C-D950-4FBC-ABB0-CC53BA82BBF2}" destId="{C31C44F5-2E6E-4C94-979F-B1B4C2A52AA2}" srcOrd="1" destOrd="0" presId="urn:microsoft.com/office/officeart/2005/8/layout/hierarchy6"/>
    <dgm:cxn modelId="{DA4F72FD-25C2-43DB-B472-091393E6CCE8}" type="presParOf" srcId="{C31C44F5-2E6E-4C94-979F-B1B4C2A52AA2}" destId="{0AF4B172-D48E-43FC-8F2F-74C3B19AF983}" srcOrd="0" destOrd="0" presId="urn:microsoft.com/office/officeart/2005/8/layout/hierarchy6"/>
    <dgm:cxn modelId="{C57BA0A5-CDF3-41C7-94FE-9C535E61C39E}" type="presParOf" srcId="{C31C44F5-2E6E-4C94-979F-B1B4C2A52AA2}" destId="{D7C6E6CD-8897-4FC9-82FB-DFA4906C6AEF}" srcOrd="1" destOrd="0" presId="urn:microsoft.com/office/officeart/2005/8/layout/hierarchy6"/>
    <dgm:cxn modelId="{DC17BD19-3195-42B9-9F7F-A44BB57A86B3}" type="presParOf" srcId="{D7C6E6CD-8897-4FC9-82FB-DFA4906C6AEF}" destId="{67A5EE27-A97B-46FD-9DC1-AA471E9126FF}" srcOrd="0" destOrd="0" presId="urn:microsoft.com/office/officeart/2005/8/layout/hierarchy6"/>
    <dgm:cxn modelId="{542D3A18-7EED-4ACD-828F-1E548F595FB5}" type="presParOf" srcId="{D7C6E6CD-8897-4FC9-82FB-DFA4906C6AEF}" destId="{E24D045C-898D-4942-B362-F952D0A3E08B}" srcOrd="1" destOrd="0" presId="urn:microsoft.com/office/officeart/2005/8/layout/hierarchy6"/>
    <dgm:cxn modelId="{0A49A692-47A8-465A-AE31-EDD7538AEE18}" type="presParOf" srcId="{C31C44F5-2E6E-4C94-979F-B1B4C2A52AA2}" destId="{9772974F-AD79-4501-BD52-6561197CEC90}" srcOrd="2" destOrd="0" presId="urn:microsoft.com/office/officeart/2005/8/layout/hierarchy6"/>
    <dgm:cxn modelId="{AD28204B-492D-4F26-80C8-18E9820068A6}" type="presParOf" srcId="{C31C44F5-2E6E-4C94-979F-B1B4C2A52AA2}" destId="{2257D42C-57CA-465C-84A9-C1A982567840}" srcOrd="3" destOrd="0" presId="urn:microsoft.com/office/officeart/2005/8/layout/hierarchy6"/>
    <dgm:cxn modelId="{098E22BA-2E8B-4B3E-9A96-1E35F28E992B}" type="presParOf" srcId="{2257D42C-57CA-465C-84A9-C1A982567840}" destId="{709DCC55-5FF3-43BD-985B-18B524BD5956}" srcOrd="0" destOrd="0" presId="urn:microsoft.com/office/officeart/2005/8/layout/hierarchy6"/>
    <dgm:cxn modelId="{4DDD5735-A252-47D2-B4F8-F6538E00B9E4}" type="presParOf" srcId="{2257D42C-57CA-465C-84A9-C1A982567840}" destId="{407B8C51-7424-4793-9A52-FC76BBDC52F9}" srcOrd="1" destOrd="0" presId="urn:microsoft.com/office/officeart/2005/8/layout/hierarchy6"/>
    <dgm:cxn modelId="{F5811895-DBA5-4FED-A954-3EFD40980050}" type="presParOf" srcId="{407B8C51-7424-4793-9A52-FC76BBDC52F9}" destId="{E0B9E074-F4B1-4E53-8F7C-E5BD1B52ADBA}" srcOrd="0" destOrd="0" presId="urn:microsoft.com/office/officeart/2005/8/layout/hierarchy6"/>
    <dgm:cxn modelId="{3510A69A-B493-4B04-9FAB-11B755CA29D1}" type="presParOf" srcId="{407B8C51-7424-4793-9A52-FC76BBDC52F9}" destId="{A72E7F4F-1C3E-4EFD-8654-B9310AF24959}" srcOrd="1" destOrd="0" presId="urn:microsoft.com/office/officeart/2005/8/layout/hierarchy6"/>
    <dgm:cxn modelId="{C7021BCA-AEF2-445F-A5B4-BE248BB95519}" type="presParOf" srcId="{A72E7F4F-1C3E-4EFD-8654-B9310AF24959}" destId="{453ECC5C-8214-40AD-9210-223D00BD8585}" srcOrd="0" destOrd="0" presId="urn:microsoft.com/office/officeart/2005/8/layout/hierarchy6"/>
    <dgm:cxn modelId="{93320EBE-10C5-4C41-A8C8-3F74DB73BFF6}" type="presParOf" srcId="{A72E7F4F-1C3E-4EFD-8654-B9310AF24959}" destId="{7E08CCE3-F9BC-4076-A230-5185111DED85}" srcOrd="1" destOrd="0" presId="urn:microsoft.com/office/officeart/2005/8/layout/hierarchy6"/>
    <dgm:cxn modelId="{2A5B1D95-C0ED-4747-9C11-469E4C4D2968}" type="presParOf" srcId="{7E08CCE3-F9BC-4076-A230-5185111DED85}" destId="{05DB2113-FAC8-49A2-9FF0-03DE0D9C9A69}" srcOrd="0" destOrd="0" presId="urn:microsoft.com/office/officeart/2005/8/layout/hierarchy6"/>
    <dgm:cxn modelId="{4B95930E-10A4-4CC4-B7FE-E3B1ED26D759}" type="presParOf" srcId="{7E08CCE3-F9BC-4076-A230-5185111DED85}" destId="{41677354-FB81-4CD3-8C75-EDA62293DC5C}" srcOrd="1" destOrd="0" presId="urn:microsoft.com/office/officeart/2005/8/layout/hierarchy6"/>
    <dgm:cxn modelId="{B6BF0EA1-5692-491D-B979-6A480561E45D}" type="presParOf" srcId="{41677354-FB81-4CD3-8C75-EDA62293DC5C}" destId="{3A85A6E0-89C6-44D5-B449-5915D30AB1DD}" srcOrd="0" destOrd="0" presId="urn:microsoft.com/office/officeart/2005/8/layout/hierarchy6"/>
    <dgm:cxn modelId="{F266FE4E-5546-4BEB-8710-01BE213357AA}" type="presParOf" srcId="{41677354-FB81-4CD3-8C75-EDA62293DC5C}" destId="{2C2411B8-6505-4D94-8D34-D104E5AAE277}" srcOrd="1" destOrd="0" presId="urn:microsoft.com/office/officeart/2005/8/layout/hierarchy6"/>
    <dgm:cxn modelId="{2C619525-C8BF-4902-A4FD-895D2AD643B6}" type="presParOf" srcId="{407B8C51-7424-4793-9A52-FC76BBDC52F9}" destId="{FBD40BB2-051F-404E-B6FA-E7B05A1BD392}" srcOrd="2" destOrd="0" presId="urn:microsoft.com/office/officeart/2005/8/layout/hierarchy6"/>
    <dgm:cxn modelId="{BCAD6F9D-59BE-46F5-9DE4-AE65C0DF1A11}" type="presParOf" srcId="{407B8C51-7424-4793-9A52-FC76BBDC52F9}" destId="{D032A77B-0448-4C61-8DD5-429EC90CD5FA}" srcOrd="3" destOrd="0" presId="urn:microsoft.com/office/officeart/2005/8/layout/hierarchy6"/>
    <dgm:cxn modelId="{212EC5FC-2A9C-434E-9D3A-D49EE03161A0}" type="presParOf" srcId="{D032A77B-0448-4C61-8DD5-429EC90CD5FA}" destId="{BD10B1C7-B375-45B6-9923-8EFEFFCD3EE6}" srcOrd="0" destOrd="0" presId="urn:microsoft.com/office/officeart/2005/8/layout/hierarchy6"/>
    <dgm:cxn modelId="{D24794A7-17AE-40AD-BBE3-521815250DC0}" type="presParOf" srcId="{D032A77B-0448-4C61-8DD5-429EC90CD5FA}" destId="{1F836520-D163-40D1-AC63-5B771C0BF095}" srcOrd="1" destOrd="0" presId="urn:microsoft.com/office/officeart/2005/8/layout/hierarchy6"/>
    <dgm:cxn modelId="{CF0AE950-6534-4EAC-AB74-68DF5F4ABA4A}" type="presParOf" srcId="{336ADD51-E0C7-473B-A4C4-F36E9EE08A4C}" destId="{B6FFB10C-4643-4C2B-9FEA-2E3E67A4A9D8}" srcOrd="2" destOrd="0" presId="urn:microsoft.com/office/officeart/2005/8/layout/hierarchy6"/>
    <dgm:cxn modelId="{37BC0A6E-2316-44AB-8FDF-9554C39461A0}" type="presParOf" srcId="{336ADD51-E0C7-473B-A4C4-F36E9EE08A4C}" destId="{CB461030-9CD6-4DFD-9DAF-929161C262FF}" srcOrd="3" destOrd="0" presId="urn:microsoft.com/office/officeart/2005/8/layout/hierarchy6"/>
    <dgm:cxn modelId="{E6466D92-712A-4459-9B82-4FDAA5CCE1B0}" type="presParOf" srcId="{CB461030-9CD6-4DFD-9DAF-929161C262FF}" destId="{08C433DB-8833-44F7-8DCA-AE1AA091044C}" srcOrd="0" destOrd="0" presId="urn:microsoft.com/office/officeart/2005/8/layout/hierarchy6"/>
    <dgm:cxn modelId="{7AB4CDF4-333F-4EE4-9E93-35BA1ADE4990}" type="presParOf" srcId="{CB461030-9CD6-4DFD-9DAF-929161C262FF}" destId="{91DF136D-4DB6-4312-B149-38FB0FCEC887}" srcOrd="1" destOrd="0" presId="urn:microsoft.com/office/officeart/2005/8/layout/hierarchy6"/>
    <dgm:cxn modelId="{A5BA7E65-60DA-466F-A9F2-D0FEEB4775CA}" type="presParOf" srcId="{A05F2D5D-85E1-457B-A276-F2EA2B186B53}" destId="{1A591D42-468F-41FD-9839-284CB0C3E2E0}" srcOrd="1" destOrd="0" presId="urn:microsoft.com/office/officeart/2005/8/layout/hierarchy6"/>
    <dgm:cxn modelId="{B2FE8A89-C39A-4690-9E33-99E779A95277}" type="presParOf" srcId="{1A591D42-468F-41FD-9839-284CB0C3E2E0}" destId="{7421A74C-2D7D-4C50-A08F-FC16FCC6C0E2}" srcOrd="0" destOrd="0" presId="urn:microsoft.com/office/officeart/2005/8/layout/hierarchy6"/>
    <dgm:cxn modelId="{79E1EFF2-817C-4642-811E-9C3929E59113}" type="presParOf" srcId="{7421A74C-2D7D-4C50-A08F-FC16FCC6C0E2}" destId="{14F1C26D-86D7-49AF-8773-C8E78E27DA75}" srcOrd="0" destOrd="0" presId="urn:microsoft.com/office/officeart/2005/8/layout/hierarchy6"/>
    <dgm:cxn modelId="{9DCC79F4-A90D-473F-9F12-816F29ED3056}" type="presParOf" srcId="{7421A74C-2D7D-4C50-A08F-FC16FCC6C0E2}" destId="{0991518C-750C-47A7-A60F-35FF882A8DD6}" srcOrd="1" destOrd="0" presId="urn:microsoft.com/office/officeart/2005/8/layout/hierarchy6"/>
    <dgm:cxn modelId="{159C128E-87C0-4851-AD0A-8FF2A6C3755F}" type="presParOf" srcId="{1A591D42-468F-41FD-9839-284CB0C3E2E0}" destId="{79336A6C-EF29-47E2-8C1D-A566664E6A9C}" srcOrd="1" destOrd="0" presId="urn:microsoft.com/office/officeart/2005/8/layout/hierarchy6"/>
    <dgm:cxn modelId="{D8CC592A-F8F8-48A3-9392-94D1698253F0}" type="presParOf" srcId="{79336A6C-EF29-47E2-8C1D-A566664E6A9C}" destId="{62D2F544-2A21-4ACE-BFDC-799C34985D49}" srcOrd="0" destOrd="0" presId="urn:microsoft.com/office/officeart/2005/8/layout/hierarchy6"/>
    <dgm:cxn modelId="{87AA1A31-5F07-4477-AAD7-702D9E0C7B17}" type="presParOf" srcId="{1A591D42-468F-41FD-9839-284CB0C3E2E0}" destId="{2C23303B-A136-4870-875F-704442AB05A0}" srcOrd="2" destOrd="0" presId="urn:microsoft.com/office/officeart/2005/8/layout/hierarchy6"/>
    <dgm:cxn modelId="{0643E779-7706-44BB-9B5A-F6F3824422FE}" type="presParOf" srcId="{2C23303B-A136-4870-875F-704442AB05A0}" destId="{C66DB23B-CCD2-44BC-9D5F-26AAC2DEA708}" srcOrd="0" destOrd="0" presId="urn:microsoft.com/office/officeart/2005/8/layout/hierarchy6"/>
    <dgm:cxn modelId="{B1D81955-F807-4103-8587-1EB9C6E2542C}" type="presParOf" srcId="{2C23303B-A136-4870-875F-704442AB05A0}" destId="{D2915B00-7FFD-4D93-8D00-BA9F3B261F27}" srcOrd="1" destOrd="0" presId="urn:microsoft.com/office/officeart/2005/8/layout/hierarchy6"/>
    <dgm:cxn modelId="{96FBB070-22CA-47C3-8635-EF9777E16D5E}" type="presParOf" srcId="{1A591D42-468F-41FD-9839-284CB0C3E2E0}" destId="{E9A152D0-9A5E-4449-A4C6-669BD18DAFB6}" srcOrd="3" destOrd="0" presId="urn:microsoft.com/office/officeart/2005/8/layout/hierarchy6"/>
    <dgm:cxn modelId="{792B201A-9763-4D4D-B1FE-7D7AA14D21A7}" type="presParOf" srcId="{E9A152D0-9A5E-4449-A4C6-669BD18DAFB6}" destId="{E42F7F3D-6FAE-4A4B-B676-F3EF4C8A7636}" srcOrd="0" destOrd="0" presId="urn:microsoft.com/office/officeart/2005/8/layout/hierarchy6"/>
    <dgm:cxn modelId="{BDDF8514-642A-4442-97C0-188D797B8454}" type="presParOf" srcId="{1A591D42-468F-41FD-9839-284CB0C3E2E0}" destId="{470B78AB-40A8-4D25-AC3A-203BC2BE9383}" srcOrd="4" destOrd="0" presId="urn:microsoft.com/office/officeart/2005/8/layout/hierarchy6"/>
    <dgm:cxn modelId="{FCCB3383-6A7D-441D-A9FD-B6B80248232D}" type="presParOf" srcId="{470B78AB-40A8-4D25-AC3A-203BC2BE9383}" destId="{ED266011-CEDE-47DB-8575-C5018F324035}" srcOrd="0" destOrd="0" presId="urn:microsoft.com/office/officeart/2005/8/layout/hierarchy6"/>
    <dgm:cxn modelId="{81BED049-074B-409B-85D0-81C3C1B32AB8}" type="presParOf" srcId="{470B78AB-40A8-4D25-AC3A-203BC2BE9383}" destId="{10710328-A194-4252-B70C-7BED1A8E1B7D}" srcOrd="1" destOrd="0" presId="urn:microsoft.com/office/officeart/2005/8/layout/hierarchy6"/>
    <dgm:cxn modelId="{9135031F-4AAE-4CA7-95EC-46EC1EF1E751}" type="presParOf" srcId="{1A591D42-468F-41FD-9839-284CB0C3E2E0}" destId="{F44917F0-6AF0-4256-BC67-BFF88C69050B}" srcOrd="5" destOrd="0" presId="urn:microsoft.com/office/officeart/2005/8/layout/hierarchy6"/>
    <dgm:cxn modelId="{288298B2-EA18-4B50-A935-41D2A2EAB51C}" type="presParOf" srcId="{F44917F0-6AF0-4256-BC67-BFF88C69050B}" destId="{D1D081BA-8A8F-40A8-961A-FE3D49617AA0}" srcOrd="0" destOrd="0" presId="urn:microsoft.com/office/officeart/2005/8/layout/hierarchy6"/>
    <dgm:cxn modelId="{834885EA-1B53-4346-A831-6D6F923E973F}" type="presParOf" srcId="{1A591D42-468F-41FD-9839-284CB0C3E2E0}" destId="{EDD185BC-7016-4666-BD22-D13D2643378C}" srcOrd="6" destOrd="0" presId="urn:microsoft.com/office/officeart/2005/8/layout/hierarchy6"/>
    <dgm:cxn modelId="{A0BBD038-72E3-4567-9985-034E87B25FD0}" type="presParOf" srcId="{EDD185BC-7016-4666-BD22-D13D2643378C}" destId="{FD3F8C32-1DD1-4EA0-833A-06A319D57E1F}" srcOrd="0" destOrd="0" presId="urn:microsoft.com/office/officeart/2005/8/layout/hierarchy6"/>
    <dgm:cxn modelId="{FCA832CD-1D14-4E09-8655-F4B127E4ABE2}" type="presParOf" srcId="{EDD185BC-7016-4666-BD22-D13D2643378C}" destId="{065A9470-9ECF-4BC6-9DAC-4A1B4045FF47}" srcOrd="1" destOrd="0" presId="urn:microsoft.com/office/officeart/2005/8/layout/hierarchy6"/>
    <dgm:cxn modelId="{4500D9F0-8067-48E0-9D8C-939A3B734B71}" type="presParOf" srcId="{1A591D42-468F-41FD-9839-284CB0C3E2E0}" destId="{8A067E7F-95FA-4550-88D3-8F994A85DDCA}" srcOrd="7" destOrd="0" presId="urn:microsoft.com/office/officeart/2005/8/layout/hierarchy6"/>
    <dgm:cxn modelId="{4532E10F-ACB8-4441-8612-16550A56CB2F}" type="presParOf" srcId="{8A067E7F-95FA-4550-88D3-8F994A85DDCA}" destId="{E9A70DE7-9963-488C-AC57-82DCBE0BA454}" srcOrd="0" destOrd="0" presId="urn:microsoft.com/office/officeart/2005/8/layout/hierarchy6"/>
    <dgm:cxn modelId="{D5BC3A4E-62DF-44CB-9D1E-1B7B7766D973}" type="presParOf" srcId="{1A591D42-468F-41FD-9839-284CB0C3E2E0}" destId="{1E0C33A8-FF7C-4E4B-9EBF-4116D6C0163E}" srcOrd="8" destOrd="0" presId="urn:microsoft.com/office/officeart/2005/8/layout/hierarchy6"/>
    <dgm:cxn modelId="{604A6D8C-8E1A-44D0-A2D2-48D0F89EF6C5}" type="presParOf" srcId="{1E0C33A8-FF7C-4E4B-9EBF-4116D6C0163E}" destId="{6655CEA6-6755-4BD3-9EBC-D3A3E2116AD7}" srcOrd="0" destOrd="0" presId="urn:microsoft.com/office/officeart/2005/8/layout/hierarchy6"/>
    <dgm:cxn modelId="{72427D13-C646-468E-ADD4-6E8024A48A5F}" type="presParOf" srcId="{1E0C33A8-FF7C-4E4B-9EBF-4116D6C0163E}" destId="{8ED0FD8F-5F36-4360-84FB-E5BA537FCD74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5CEA6-6755-4BD3-9EBC-D3A3E2116AD7}">
      <dsp:nvSpPr>
        <dsp:cNvPr id="0" name=""/>
        <dsp:cNvSpPr/>
      </dsp:nvSpPr>
      <dsp:spPr>
        <a:xfrm>
          <a:off x="0" y="2997621"/>
          <a:ext cx="6274492" cy="6397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完整</a:t>
          </a:r>
          <a:r>
            <a:rPr lang="en-US" altLang="zh-CN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sz="20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0" y="2997621"/>
        <a:ext cx="1882347" cy="639704"/>
      </dsp:txXfrm>
    </dsp:sp>
    <dsp:sp modelId="{FD3F8C32-1DD1-4EA0-833A-06A319D57E1F}">
      <dsp:nvSpPr>
        <dsp:cNvPr id="0" name=""/>
        <dsp:cNvSpPr/>
      </dsp:nvSpPr>
      <dsp:spPr>
        <a:xfrm>
          <a:off x="0" y="2251300"/>
          <a:ext cx="6274492" cy="6397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前三段</a:t>
          </a:r>
          <a:r>
            <a:rPr lang="en-US" altLang="zh-CN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sz="20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0" y="2251300"/>
        <a:ext cx="1882347" cy="639704"/>
      </dsp:txXfrm>
    </dsp:sp>
    <dsp:sp modelId="{ED266011-CEDE-47DB-8575-C5018F324035}">
      <dsp:nvSpPr>
        <dsp:cNvPr id="0" name=""/>
        <dsp:cNvSpPr/>
      </dsp:nvSpPr>
      <dsp:spPr>
        <a:xfrm>
          <a:off x="0" y="1504978"/>
          <a:ext cx="6274492" cy="6397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前二段</a:t>
          </a:r>
          <a:r>
            <a:rPr lang="en-US" altLang="zh-CN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sz="20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0" y="1504978"/>
        <a:ext cx="1882347" cy="639704"/>
      </dsp:txXfrm>
    </dsp:sp>
    <dsp:sp modelId="{C66DB23B-CCD2-44BC-9D5F-26AAC2DEA708}">
      <dsp:nvSpPr>
        <dsp:cNvPr id="0" name=""/>
        <dsp:cNvSpPr/>
      </dsp:nvSpPr>
      <dsp:spPr>
        <a:xfrm>
          <a:off x="0" y="758657"/>
          <a:ext cx="6274492" cy="6397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第一段</a:t>
          </a:r>
          <a:r>
            <a:rPr lang="en-US" altLang="zh-CN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IP</a:t>
          </a:r>
          <a:endParaRPr lang="zh-CN" altLang="en-US" sz="20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0" y="758657"/>
        <a:ext cx="1882347" cy="639704"/>
      </dsp:txXfrm>
    </dsp:sp>
    <dsp:sp modelId="{14F1C26D-86D7-49AF-8773-C8E78E27DA75}">
      <dsp:nvSpPr>
        <dsp:cNvPr id="0" name=""/>
        <dsp:cNvSpPr/>
      </dsp:nvSpPr>
      <dsp:spPr>
        <a:xfrm>
          <a:off x="0" y="12336"/>
          <a:ext cx="6274492" cy="6397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根</a:t>
          </a:r>
        </a:p>
      </dsp:txBody>
      <dsp:txXfrm>
        <a:off x="0" y="12336"/>
        <a:ext cx="1882347" cy="639704"/>
      </dsp:txXfrm>
    </dsp:sp>
    <dsp:sp modelId="{5278F02C-7020-41F6-88EC-19268F1F60C9}">
      <dsp:nvSpPr>
        <dsp:cNvPr id="0" name=""/>
        <dsp:cNvSpPr/>
      </dsp:nvSpPr>
      <dsp:spPr>
        <a:xfrm>
          <a:off x="3745615" y="65644"/>
          <a:ext cx="799630" cy="5330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root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3761229" y="81258"/>
        <a:ext cx="768402" cy="501858"/>
      </dsp:txXfrm>
    </dsp:sp>
    <dsp:sp modelId="{59955A5E-A80C-46A5-B906-CFDFD8791417}">
      <dsp:nvSpPr>
        <dsp:cNvPr id="0" name=""/>
        <dsp:cNvSpPr/>
      </dsp:nvSpPr>
      <dsp:spPr>
        <a:xfrm>
          <a:off x="3625671" y="598731"/>
          <a:ext cx="519759" cy="213234"/>
        </a:xfrm>
        <a:custGeom>
          <a:avLst/>
          <a:gdLst/>
          <a:ahLst/>
          <a:cxnLst/>
          <a:rect l="0" t="0" r="0" b="0"/>
          <a:pathLst>
            <a:path>
              <a:moveTo>
                <a:pt x="519759" y="0"/>
              </a:moveTo>
              <a:lnTo>
                <a:pt x="519759" y="106617"/>
              </a:lnTo>
              <a:lnTo>
                <a:pt x="0" y="106617"/>
              </a:lnTo>
              <a:lnTo>
                <a:pt x="0" y="21323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D949C-37FC-45CE-89B4-14D8B540D7EB}">
      <dsp:nvSpPr>
        <dsp:cNvPr id="0" name=""/>
        <dsp:cNvSpPr/>
      </dsp:nvSpPr>
      <dsp:spPr>
        <a:xfrm>
          <a:off x="3225856" y="811966"/>
          <a:ext cx="799630" cy="533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3241470" y="827580"/>
        <a:ext cx="768402" cy="501858"/>
      </dsp:txXfrm>
    </dsp:sp>
    <dsp:sp modelId="{0AF4B172-D48E-43FC-8F2F-74C3B19AF983}">
      <dsp:nvSpPr>
        <dsp:cNvPr id="0" name=""/>
        <dsp:cNvSpPr/>
      </dsp:nvSpPr>
      <dsp:spPr>
        <a:xfrm>
          <a:off x="2856910" y="1345052"/>
          <a:ext cx="768760" cy="213234"/>
        </a:xfrm>
        <a:custGeom>
          <a:avLst/>
          <a:gdLst/>
          <a:ahLst/>
          <a:cxnLst/>
          <a:rect l="0" t="0" r="0" b="0"/>
          <a:pathLst>
            <a:path>
              <a:moveTo>
                <a:pt x="768760" y="0"/>
              </a:moveTo>
              <a:lnTo>
                <a:pt x="768760" y="106617"/>
              </a:lnTo>
              <a:lnTo>
                <a:pt x="0" y="106617"/>
              </a:lnTo>
              <a:lnTo>
                <a:pt x="0" y="213234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5EE27-A97B-46FD-9DC1-AA471E9126FF}">
      <dsp:nvSpPr>
        <dsp:cNvPr id="0" name=""/>
        <dsp:cNvSpPr/>
      </dsp:nvSpPr>
      <dsp:spPr>
        <a:xfrm>
          <a:off x="2457095" y="1558287"/>
          <a:ext cx="799630" cy="5330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2472709" y="1573901"/>
        <a:ext cx="768402" cy="501858"/>
      </dsp:txXfrm>
    </dsp:sp>
    <dsp:sp modelId="{9772974F-AD79-4501-BD52-6561197CEC90}">
      <dsp:nvSpPr>
        <dsp:cNvPr id="0" name=""/>
        <dsp:cNvSpPr/>
      </dsp:nvSpPr>
      <dsp:spPr>
        <a:xfrm>
          <a:off x="3625671" y="1345052"/>
          <a:ext cx="519759" cy="213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17"/>
              </a:lnTo>
              <a:lnTo>
                <a:pt x="519759" y="106617"/>
              </a:lnTo>
              <a:lnTo>
                <a:pt x="519759" y="213234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DCC55-5FF3-43BD-985B-18B524BD5956}">
      <dsp:nvSpPr>
        <dsp:cNvPr id="0" name=""/>
        <dsp:cNvSpPr/>
      </dsp:nvSpPr>
      <dsp:spPr>
        <a:xfrm>
          <a:off x="3496615" y="1558287"/>
          <a:ext cx="1297631" cy="5330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3512229" y="1573901"/>
        <a:ext cx="1266403" cy="501858"/>
      </dsp:txXfrm>
    </dsp:sp>
    <dsp:sp modelId="{E0B9E074-F4B1-4E53-8F7C-E5BD1B52ADBA}">
      <dsp:nvSpPr>
        <dsp:cNvPr id="0" name=""/>
        <dsp:cNvSpPr/>
      </dsp:nvSpPr>
      <dsp:spPr>
        <a:xfrm>
          <a:off x="3625671" y="2091374"/>
          <a:ext cx="519759" cy="213234"/>
        </a:xfrm>
        <a:custGeom>
          <a:avLst/>
          <a:gdLst/>
          <a:ahLst/>
          <a:cxnLst/>
          <a:rect l="0" t="0" r="0" b="0"/>
          <a:pathLst>
            <a:path>
              <a:moveTo>
                <a:pt x="519759" y="0"/>
              </a:moveTo>
              <a:lnTo>
                <a:pt x="519759" y="106617"/>
              </a:lnTo>
              <a:lnTo>
                <a:pt x="0" y="106617"/>
              </a:lnTo>
              <a:lnTo>
                <a:pt x="0" y="2132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ECC5C-8214-40AD-9210-223D00BD8585}">
      <dsp:nvSpPr>
        <dsp:cNvPr id="0" name=""/>
        <dsp:cNvSpPr/>
      </dsp:nvSpPr>
      <dsp:spPr>
        <a:xfrm>
          <a:off x="2716607" y="2304609"/>
          <a:ext cx="1818126" cy="5330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54.209.186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2732221" y="2320223"/>
        <a:ext cx="1786898" cy="501858"/>
      </dsp:txXfrm>
    </dsp:sp>
    <dsp:sp modelId="{05DB2113-FAC8-49A2-9FF0-03DE0D9C9A69}">
      <dsp:nvSpPr>
        <dsp:cNvPr id="0" name=""/>
        <dsp:cNvSpPr/>
      </dsp:nvSpPr>
      <dsp:spPr>
        <a:xfrm>
          <a:off x="3579951" y="2837695"/>
          <a:ext cx="91440" cy="2132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2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5A6E0-89C6-44D5-B449-5915D30AB1DD}">
      <dsp:nvSpPr>
        <dsp:cNvPr id="0" name=""/>
        <dsp:cNvSpPr/>
      </dsp:nvSpPr>
      <dsp:spPr>
        <a:xfrm>
          <a:off x="2468118" y="3050930"/>
          <a:ext cx="2315105" cy="5330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54.209.186.152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2483732" y="3066544"/>
        <a:ext cx="2283877" cy="501858"/>
      </dsp:txXfrm>
    </dsp:sp>
    <dsp:sp modelId="{FBD40BB2-051F-404E-B6FA-E7B05A1BD392}">
      <dsp:nvSpPr>
        <dsp:cNvPr id="0" name=""/>
        <dsp:cNvSpPr/>
      </dsp:nvSpPr>
      <dsp:spPr>
        <a:xfrm>
          <a:off x="4145430" y="2091374"/>
          <a:ext cx="1029007" cy="213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17"/>
              </a:lnTo>
              <a:lnTo>
                <a:pt x="1029007" y="106617"/>
              </a:lnTo>
              <a:lnTo>
                <a:pt x="1029007" y="213234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0B1C7-B375-45B6-9923-8EFEFFCD3EE6}">
      <dsp:nvSpPr>
        <dsp:cNvPr id="0" name=""/>
        <dsp:cNvSpPr/>
      </dsp:nvSpPr>
      <dsp:spPr>
        <a:xfrm>
          <a:off x="4774623" y="2304609"/>
          <a:ext cx="799630" cy="5330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4790237" y="2320223"/>
        <a:ext cx="768402" cy="501858"/>
      </dsp:txXfrm>
    </dsp:sp>
    <dsp:sp modelId="{B6FFB10C-4643-4C2B-9FEA-2E3E67A4A9D8}">
      <dsp:nvSpPr>
        <dsp:cNvPr id="0" name=""/>
        <dsp:cNvSpPr/>
      </dsp:nvSpPr>
      <dsp:spPr>
        <a:xfrm>
          <a:off x="4145430" y="598731"/>
          <a:ext cx="519759" cy="213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17"/>
              </a:lnTo>
              <a:lnTo>
                <a:pt x="519759" y="106617"/>
              </a:lnTo>
              <a:lnTo>
                <a:pt x="519759" y="213234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433DB-8833-44F7-8DCA-AE1AA091044C}">
      <dsp:nvSpPr>
        <dsp:cNvPr id="0" name=""/>
        <dsp:cNvSpPr/>
      </dsp:nvSpPr>
      <dsp:spPr>
        <a:xfrm>
          <a:off x="4265375" y="811966"/>
          <a:ext cx="799630" cy="533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baseline="0" dirty="0">
              <a:latin typeface="Segoe UI Light" panose="020B0502040204020203" pitchFamily="34" charset="0"/>
              <a:ea typeface="等线 Light" panose="02010600030101010101" pitchFamily="2" charset="-122"/>
            </a:rPr>
            <a:t>…</a:t>
          </a:r>
          <a:endParaRPr lang="zh-CN" altLang="en-US" sz="2100" kern="1200" baseline="0" dirty="0">
            <a:latin typeface="Segoe UI Light" panose="020B0502040204020203" pitchFamily="34" charset="0"/>
            <a:ea typeface="等线 Light" panose="02010600030101010101" pitchFamily="2" charset="-122"/>
          </a:endParaRPr>
        </a:p>
      </dsp:txBody>
      <dsp:txXfrm>
        <a:off x="4280989" y="827580"/>
        <a:ext cx="768402" cy="501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46603-2B1F-493D-996E-FD8898361C0B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05700-7086-46B0-B69C-3DDD311549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14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64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8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88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0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9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99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9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 test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0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4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59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5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1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7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33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0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05700-7086-46B0-B69C-3DDD311549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0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Segoe UI Light" panose="020B0502040204020203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Segoe UI Light" panose="020B0502040204020203" pitchFamily="34" charset="0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84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1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Segoe UI Light" panose="020B0502040204020203" pitchFamily="34" charset="0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Segoe UI Light" panose="020B0502040204020203" pitchFamily="34" charset="0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44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61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53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7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60F1-CEC3-49BB-8039-BA7B13004870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27671-24AE-4858-BCB3-E406CF3D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2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fld id="{AF2060F1-CEC3-49BB-8039-BA7B13004870}" type="datetimeFigureOut">
              <a:rPr lang="en-US" smtClean="0"/>
              <a:pPr/>
              <a:t>9/25/2016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fld id="{3BB27671-24AE-4858-BCB3-E406CF3D36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03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Segoe UI Light" panose="020B0502040204020203" pitchFamily="34" charset="0"/>
          <a:ea typeface="等线 Light" panose="02010600030101010101" pitchFamily="2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59622" y="1964267"/>
            <a:ext cx="9300503" cy="2421464"/>
          </a:xfrm>
        </p:spPr>
        <p:txBody>
          <a:bodyPr>
            <a:normAutofit/>
          </a:bodyPr>
          <a:lstStyle/>
          <a:p>
            <a:br>
              <a:rPr lang="en-US" altLang="zh-CN" dirty="0"/>
            </a:br>
            <a:r>
              <a:rPr lang="zh-CN" altLang="en-US" sz="4400" dirty="0"/>
              <a:t>对网络安全监测数据的可视化分析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SODA</a:t>
            </a:r>
            <a:r>
              <a:rPr lang="zh-CN" altLang="en-US" dirty="0"/>
              <a:t>大赛初赛方案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阶段式动画效果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相较平行式动画（渐入渐出动画同时发生），阶段式动画可让用户更加清楚何时何处在网络图中发生了什么变化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2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显示节点信息</a:t>
            </a:r>
            <a:endParaRPr 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58900" y="2141538"/>
            <a:ext cx="3649662" cy="3649662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45316" y="3656804"/>
            <a:ext cx="2547956" cy="6191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8288" y="3583155"/>
            <a:ext cx="606427" cy="734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61501" y="35808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悬停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12" name="直接箭头连接符 11"/>
          <p:cNvCxnSpPr>
            <a:stCxn id="8" idx="3"/>
            <a:endCxn id="9" idx="1"/>
          </p:cNvCxnSpPr>
          <p:nvPr/>
        </p:nvCxnSpPr>
        <p:spPr>
          <a:xfrm>
            <a:off x="5604669" y="4001294"/>
            <a:ext cx="829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8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</a:t>
            </a:r>
            <a:r>
              <a:rPr lang="en-US" altLang="zh-CN" dirty="0"/>
              <a:t>2</a:t>
            </a:r>
            <a:r>
              <a:rPr lang="zh-CN" altLang="en-US" dirty="0"/>
              <a:t>：由</a:t>
            </a:r>
            <a:r>
              <a:rPr lang="en-US" altLang="zh-CN" dirty="0"/>
              <a:t>IP</a:t>
            </a:r>
            <a:r>
              <a:rPr lang="zh-CN" altLang="en-US" dirty="0"/>
              <a:t>地址及端口的通信数据构成的点阵图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通过该视图，可以观察到通信</a:t>
            </a:r>
            <a:r>
              <a:rPr lang="en-US" dirty="0"/>
              <a:t>IP</a:t>
            </a:r>
            <a:r>
              <a:rPr lang="zh-CN" altLang="en-US" dirty="0"/>
              <a:t>及端口的分布情况，通过点的分布（横纵规律、密集程度等）以及深浅（通信量大小、频繁程度）来找出可疑的通信。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77139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及端口通信统计视图 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18100" r="12031" b="7976"/>
          <a:stretch/>
        </p:blipFill>
        <p:spPr>
          <a:xfrm>
            <a:off x="1223399" y="1463112"/>
            <a:ext cx="9056228" cy="500651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63101" y="153874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地址通信散点图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7715" y="6488668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源</a:t>
            </a:r>
            <a:r>
              <a:rPr 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IP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（第一段）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387" y="359829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目的</a:t>
            </a:r>
            <a:r>
              <a:rPr 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IP</a:t>
            </a:r>
          </a:p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（第一段）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72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239638"/>
            <a:ext cx="10131425" cy="777139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及端口通信统计视图 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17347" r="12196" b="7312"/>
          <a:stretch/>
        </p:blipFill>
        <p:spPr>
          <a:xfrm>
            <a:off x="2094270" y="1368644"/>
            <a:ext cx="3580436" cy="203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15165" r="12196" b="7313"/>
          <a:stretch/>
        </p:blipFill>
        <p:spPr>
          <a:xfrm>
            <a:off x="7369277" y="1368644"/>
            <a:ext cx="3580436" cy="2096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17347" r="12196" b="7312"/>
          <a:stretch/>
        </p:blipFill>
        <p:spPr>
          <a:xfrm>
            <a:off x="7369277" y="4322766"/>
            <a:ext cx="3580436" cy="203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17347" r="12197" b="7312"/>
          <a:stretch/>
        </p:blipFill>
        <p:spPr>
          <a:xfrm>
            <a:off x="2094270" y="4322766"/>
            <a:ext cx="3580436" cy="203738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55442" y="2064168"/>
            <a:ext cx="4002843" cy="1711188"/>
            <a:chOff x="755442" y="2462018"/>
            <a:chExt cx="4002843" cy="1711188"/>
          </a:xfrm>
        </p:grpSpPr>
        <p:sp>
          <p:nvSpPr>
            <p:cNvPr id="15" name="矩形 14"/>
            <p:cNvSpPr/>
            <p:nvPr/>
          </p:nvSpPr>
          <p:spPr>
            <a:xfrm>
              <a:off x="755442" y="2462018"/>
              <a:ext cx="13388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（第一段）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10691" y="3803874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（第一段）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030450" y="2064168"/>
            <a:ext cx="4002842" cy="1711188"/>
            <a:chOff x="755443" y="2462018"/>
            <a:chExt cx="4002842" cy="1711188"/>
          </a:xfrm>
        </p:grpSpPr>
        <p:sp>
          <p:nvSpPr>
            <p:cNvPr id="23" name="矩形 22"/>
            <p:cNvSpPr/>
            <p:nvPr/>
          </p:nvSpPr>
          <p:spPr>
            <a:xfrm>
              <a:off x="755443" y="2462018"/>
              <a:ext cx="13388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（第二段）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010691" y="3803874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（第二段）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30449" y="4959296"/>
            <a:ext cx="4002842" cy="1711188"/>
            <a:chOff x="755442" y="2462018"/>
            <a:chExt cx="4002842" cy="1711188"/>
          </a:xfrm>
        </p:grpSpPr>
        <p:sp>
          <p:nvSpPr>
            <p:cNvPr id="26" name="矩形 25"/>
            <p:cNvSpPr/>
            <p:nvPr/>
          </p:nvSpPr>
          <p:spPr>
            <a:xfrm>
              <a:off x="755442" y="2462018"/>
              <a:ext cx="13388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（第三段）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010691" y="3803874"/>
              <a:ext cx="1747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（第三段）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5442" y="4959296"/>
            <a:ext cx="4002843" cy="1711188"/>
            <a:chOff x="755442" y="2462018"/>
            <a:chExt cx="4002843" cy="1711188"/>
          </a:xfrm>
        </p:grpSpPr>
        <p:sp>
          <p:nvSpPr>
            <p:cNvPr id="29" name="矩形 28"/>
            <p:cNvSpPr/>
            <p:nvPr/>
          </p:nvSpPr>
          <p:spPr>
            <a:xfrm>
              <a:off x="755442" y="2462018"/>
              <a:ext cx="133882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（第四段）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010691" y="3803874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（第四段）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88199" y="9993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All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All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64005" y="99102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113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12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85700" y="395343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113.108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12.118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120" y="3953434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113.108.23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12.118.104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7515" y="2355175"/>
            <a:ext cx="423094" cy="5121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8031" y="2448581"/>
            <a:ext cx="423094" cy="51216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6302" y="5978361"/>
            <a:ext cx="423094" cy="51216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0676" y="5707974"/>
            <a:ext cx="423094" cy="512166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376704" y="226391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113 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12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68237" y="2248235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113.108 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12.118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628190" y="562807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113.108.23 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12.118.104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02846" y="5338642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113.108.23.60 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12.118.104.128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6030449" y="3216976"/>
            <a:ext cx="10520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7631161" y="3654809"/>
            <a:ext cx="0" cy="5128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5975706" y="4551148"/>
            <a:ext cx="10515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组合 93"/>
          <p:cNvGrpSpPr/>
          <p:nvPr/>
        </p:nvGrpSpPr>
        <p:grpSpPr>
          <a:xfrm>
            <a:off x="6005625" y="3532172"/>
            <a:ext cx="1108923" cy="842524"/>
            <a:chOff x="6144063" y="3907875"/>
            <a:chExt cx="1108923" cy="84252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7F27"/>
                </a:clrFrom>
                <a:clrTo>
                  <a:srgbClr val="FF7F2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2377" y="3993166"/>
              <a:ext cx="625540" cy="757233"/>
            </a:xfrm>
            <a:prstGeom prst="rect">
              <a:avLst/>
            </a:prstGeom>
          </p:spPr>
        </p:pic>
        <p:grpSp>
          <p:nvGrpSpPr>
            <p:cNvPr id="91" name="组合 90"/>
            <p:cNvGrpSpPr/>
            <p:nvPr/>
          </p:nvGrpSpPr>
          <p:grpSpPr>
            <a:xfrm rot="559133">
              <a:off x="6144063" y="3907875"/>
              <a:ext cx="431795" cy="431795"/>
              <a:chOff x="6107474" y="3914267"/>
              <a:chExt cx="431795" cy="431795"/>
            </a:xfrm>
          </p:grpSpPr>
          <p:cxnSp>
            <p:nvCxnSpPr>
              <p:cNvPr id="79" name="直接连接符 78"/>
              <p:cNvCxnSpPr/>
              <p:nvPr/>
            </p:nvCxnSpPr>
            <p:spPr>
              <a:xfrm>
                <a:off x="6420657" y="3914267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rot="1800000">
                <a:off x="6539269" y="3946049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rot="3600000">
                <a:off x="6215214" y="4270104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rot="5400000">
                <a:off x="6183432" y="4151492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rot="7200000">
                <a:off x="6215214" y="4032879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rot="9000000">
                <a:off x="6302045" y="3946049"/>
                <a:ext cx="0" cy="1519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矩形 92"/>
            <p:cNvSpPr/>
            <p:nvPr/>
          </p:nvSpPr>
          <p:spPr>
            <a:xfrm>
              <a:off x="6606655" y="4075521"/>
              <a:ext cx="64633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单击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79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18123" r="12004" b="7939"/>
          <a:stretch/>
        </p:blipFill>
        <p:spPr>
          <a:xfrm>
            <a:off x="1172150" y="1463112"/>
            <a:ext cx="9107477" cy="50065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77139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及端口通信统计视图 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763101" y="153874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端口通信散点图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12931" y="6488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源端口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1805" y="35982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目的端口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16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18124" r="11462" b="7304"/>
          <a:stretch/>
        </p:blipFill>
        <p:spPr>
          <a:xfrm>
            <a:off x="7278919" y="3833711"/>
            <a:ext cx="3721318" cy="20456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239638"/>
            <a:ext cx="10131425" cy="777139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及端口通信统计视图 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17347" r="12196" b="7312"/>
          <a:stretch/>
        </p:blipFill>
        <p:spPr>
          <a:xfrm>
            <a:off x="2094270" y="1368644"/>
            <a:ext cx="3580436" cy="203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" t="15165" r="12196" b="7313"/>
          <a:stretch/>
        </p:blipFill>
        <p:spPr>
          <a:xfrm>
            <a:off x="7369277" y="1368644"/>
            <a:ext cx="3580436" cy="209637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55442" y="2064168"/>
            <a:ext cx="4002843" cy="1711188"/>
            <a:chOff x="755442" y="2462018"/>
            <a:chExt cx="4002843" cy="1711188"/>
          </a:xfrm>
        </p:grpSpPr>
        <p:sp>
          <p:nvSpPr>
            <p:cNvPr id="15" name="矩形 14"/>
            <p:cNvSpPr/>
            <p:nvPr/>
          </p:nvSpPr>
          <p:spPr>
            <a:xfrm>
              <a:off x="755442" y="2462018"/>
              <a:ext cx="13388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（第一段）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010691" y="3803874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（第一段）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030450" y="2064168"/>
            <a:ext cx="4002842" cy="1711188"/>
            <a:chOff x="755443" y="2462018"/>
            <a:chExt cx="4002842" cy="1711188"/>
          </a:xfrm>
        </p:grpSpPr>
        <p:sp>
          <p:nvSpPr>
            <p:cNvPr id="23" name="矩形 22"/>
            <p:cNvSpPr/>
            <p:nvPr/>
          </p:nvSpPr>
          <p:spPr>
            <a:xfrm>
              <a:off x="755443" y="2462018"/>
              <a:ext cx="13388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</a:p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（第二段）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010691" y="3803874"/>
              <a:ext cx="1747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</a:t>
              </a:r>
              <a:r>
                <a:rPr 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IP</a:t>
              </a:r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（第二段）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388199" y="99931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All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All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64005" y="991029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113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12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7515" y="2355175"/>
            <a:ext cx="423094" cy="512166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376704" y="2263915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113 </a:t>
            </a:r>
            <a:r>
              <a:rPr lang="zh-CN" altLang="en-US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  <a:ea typeface="等线 Light" panose="02010600030101010101" pitchFamily="2" charset="-122"/>
              </a:rPr>
              <a:t>12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20716" y="3169428"/>
            <a:ext cx="1108923" cy="842524"/>
            <a:chOff x="6020716" y="2910221"/>
            <a:chExt cx="1108923" cy="842524"/>
          </a:xfrm>
        </p:grpSpPr>
        <p:cxnSp>
          <p:nvCxnSpPr>
            <p:cNvPr id="45" name="直接箭头连接符 44"/>
            <p:cNvCxnSpPr/>
            <p:nvPr/>
          </p:nvCxnSpPr>
          <p:spPr>
            <a:xfrm>
              <a:off x="6030450" y="3661380"/>
              <a:ext cx="10520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>
              <a:off x="6020716" y="2910221"/>
              <a:ext cx="1108923" cy="842524"/>
              <a:chOff x="6144063" y="3907875"/>
              <a:chExt cx="1108923" cy="842524"/>
            </a:xfrm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7F27"/>
                  </a:clrFrom>
                  <a:clrTo>
                    <a:srgbClr val="FF7F2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202377" y="3993166"/>
                <a:ext cx="625540" cy="757233"/>
              </a:xfrm>
              <a:prstGeom prst="rect">
                <a:avLst/>
              </a:prstGeom>
            </p:spPr>
          </p:pic>
          <p:grpSp>
            <p:nvGrpSpPr>
              <p:cNvPr id="91" name="组合 90"/>
              <p:cNvGrpSpPr/>
              <p:nvPr/>
            </p:nvGrpSpPr>
            <p:grpSpPr>
              <a:xfrm rot="559133">
                <a:off x="6144063" y="3907875"/>
                <a:ext cx="431795" cy="431795"/>
                <a:chOff x="6107474" y="3914267"/>
                <a:chExt cx="431795" cy="431795"/>
              </a:xfrm>
            </p:grpSpPr>
            <p:cxnSp>
              <p:nvCxnSpPr>
                <p:cNvPr id="79" name="直接连接符 78"/>
                <p:cNvCxnSpPr/>
                <p:nvPr/>
              </p:nvCxnSpPr>
              <p:spPr>
                <a:xfrm>
                  <a:off x="6420657" y="3914267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rot="1800000">
                  <a:off x="6539269" y="3946049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rot="3600000">
                  <a:off x="6215214" y="4270104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rot="5400000">
                  <a:off x="6183432" y="4151492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rot="7200000">
                  <a:off x="6215214" y="4032879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rot="9000000">
                  <a:off x="6302045" y="3946049"/>
                  <a:ext cx="0" cy="15191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矩形 92"/>
              <p:cNvSpPr/>
              <p:nvPr/>
            </p:nvSpPr>
            <p:spPr>
              <a:xfrm>
                <a:off x="6606655" y="407552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dirty="0">
                    <a:latin typeface="Segoe UI Light" panose="020B0502040204020203" pitchFamily="34" charset="0"/>
                    <a:ea typeface="等线 Light" panose="02010600030101010101" pitchFamily="2" charset="-122"/>
                  </a:rPr>
                  <a:t>单击</a:t>
                </a:r>
                <a:endParaRPr lang="en-US" dirty="0">
                  <a:latin typeface="Segoe UI Light" panose="020B0502040204020203" pitchFamily="34" charset="0"/>
                  <a:ea typeface="等线 Light" panose="02010600030101010101" pitchFamily="2" charset="-122"/>
                </a:endParaRPr>
              </a:p>
            </p:txBody>
          </p:sp>
        </p:grpSp>
      </p:grp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18123" r="12004" b="7939"/>
          <a:stretch/>
        </p:blipFill>
        <p:spPr>
          <a:xfrm>
            <a:off x="2019094" y="3853872"/>
            <a:ext cx="3721318" cy="2045663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870860" y="4686632"/>
            <a:ext cx="3452210" cy="1572689"/>
            <a:chOff x="870860" y="2600517"/>
            <a:chExt cx="3452210" cy="1572689"/>
          </a:xfrm>
        </p:grpSpPr>
        <p:sp>
          <p:nvSpPr>
            <p:cNvPr id="48" name="矩形 47"/>
            <p:cNvSpPr/>
            <p:nvPr/>
          </p:nvSpPr>
          <p:spPr>
            <a:xfrm>
              <a:off x="870860" y="2600517"/>
              <a:ext cx="110799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目的端口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445907" y="380387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源端口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056715" y="4686632"/>
            <a:ext cx="3452210" cy="1572689"/>
            <a:chOff x="870860" y="2600517"/>
            <a:chExt cx="3452210" cy="1572689"/>
          </a:xfrm>
        </p:grpSpPr>
        <p:sp>
          <p:nvSpPr>
            <p:cNvPr id="55" name="矩形 54"/>
            <p:cNvSpPr/>
            <p:nvPr/>
          </p:nvSpPr>
          <p:spPr>
            <a:xfrm>
              <a:off x="870860" y="2600517"/>
              <a:ext cx="110799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目的端口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445907" y="380387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Segoe UI Light" panose="020B0502040204020203" pitchFamily="34" charset="0"/>
                  <a:ea typeface="等线 Light" panose="02010600030101010101" pitchFamily="2" charset="-122"/>
                </a:rPr>
                <a:t>源端口</a:t>
              </a:r>
              <a:endParaRPr lang="en-US" dirty="0">
                <a:latin typeface="Segoe UI Light" panose="020B0502040204020203" pitchFamily="34" charset="0"/>
                <a:ea typeface="等线 Light" panose="02010600030101010101" pitchFamily="2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66477" y="5889989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所有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IP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间通信</a:t>
            </a:r>
            <a:endParaRPr lang="en-US" altLang="zh-CN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的端口分布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87417" y="589891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113.x.x.x </a:t>
            </a:r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→ </a:t>
            </a:r>
            <a:r>
              <a:rPr lang="en-US" altLang="zh-CN" dirty="0">
                <a:latin typeface="Segoe UI Light" panose="020B0502040204020203" pitchFamily="34" charset="0"/>
                <a:ea typeface="等线 Light" panose="02010600030101010101" pitchFamily="2" charset="-122"/>
              </a:rPr>
              <a:t>12.x.x.x</a:t>
            </a:r>
          </a:p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间通信的端口分布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824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</a:t>
            </a:r>
            <a:r>
              <a:rPr lang="en-US" altLang="zh-CN" dirty="0"/>
              <a:t>3</a:t>
            </a:r>
            <a:r>
              <a:rPr lang="zh-CN" altLang="en-US" dirty="0"/>
              <a:t>：通信协议圆周图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通过该视图，可以观察到各</a:t>
            </a:r>
            <a:r>
              <a:rPr lang="en-US" altLang="zh-CN" dirty="0"/>
              <a:t>IP</a:t>
            </a:r>
            <a:r>
              <a:rPr lang="zh-CN" altLang="en-US" dirty="0"/>
              <a:t>某时刻所使用的网络协议的状态，可以反应网络异常的可能攻击类型。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2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通信协议圆周图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0157" y="1799716"/>
            <a:ext cx="4507148" cy="4333306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①</a:t>
            </a:r>
            <a:r>
              <a:rPr lang="en-US" altLang="ja-JP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树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②</a:t>
            </a:r>
            <a:r>
              <a:rPr lang="en-US" altLang="ja-JP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发生通信所使用的协议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③</a:t>
            </a:r>
            <a:r>
              <a:rPr lang="en-US" altLang="ja-JP" dirty="0"/>
              <a:t> </a:t>
            </a:r>
            <a:r>
              <a:rPr lang="zh-CN" altLang="en-US" dirty="0"/>
              <a:t>协议类型</a:t>
            </a:r>
            <a:endParaRPr 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972776" y="3781703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①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38028" y="2819817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②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47589" y="2369787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③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2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通信协议圆周图</a:t>
            </a:r>
            <a:r>
              <a:rPr lang="en-US" altLang="zh-CN" dirty="0"/>
              <a:t>——</a:t>
            </a:r>
            <a:r>
              <a:rPr lang="en-US" altLang="zh-CN" dirty="0" err="1"/>
              <a:t>ip</a:t>
            </a:r>
            <a:r>
              <a:rPr lang="zh-CN" altLang="en-US" dirty="0"/>
              <a:t>树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5692" y="2141538"/>
            <a:ext cx="3796078" cy="3649662"/>
          </a:xfrm>
          <a:prstGeom prst="rect">
            <a:avLst/>
          </a:prstGeom>
        </p:spPr>
      </p:pic>
      <p:graphicFrame>
        <p:nvGraphicFramePr>
          <p:cNvPr id="6" name="内容占位符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85372320"/>
              </p:ext>
            </p:extLst>
          </p:nvPr>
        </p:nvGraphicFramePr>
        <p:xfrm>
          <a:off x="5821363" y="2141538"/>
          <a:ext cx="6274492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自由: 形状 19"/>
          <p:cNvSpPr/>
          <p:nvPr/>
        </p:nvSpPr>
        <p:spPr>
          <a:xfrm>
            <a:off x="1285692" y="2141538"/>
            <a:ext cx="3796078" cy="3649662"/>
          </a:xfrm>
          <a:custGeom>
            <a:avLst/>
            <a:gdLst>
              <a:gd name="connsiteX0" fmla="*/ 1904176 w 3796078"/>
              <a:gd name="connsiteY0" fmla="*/ 890693 h 3649662"/>
              <a:gd name="connsiteX1" fmla="*/ 939354 w 3796078"/>
              <a:gd name="connsiteY1" fmla="*/ 1855515 h 3649662"/>
              <a:gd name="connsiteX2" fmla="*/ 1904176 w 3796078"/>
              <a:gd name="connsiteY2" fmla="*/ 2820337 h 3649662"/>
              <a:gd name="connsiteX3" fmla="*/ 2868998 w 3796078"/>
              <a:gd name="connsiteY3" fmla="*/ 1855515 h 3649662"/>
              <a:gd name="connsiteX4" fmla="*/ 1904176 w 3796078"/>
              <a:gd name="connsiteY4" fmla="*/ 890693 h 3649662"/>
              <a:gd name="connsiteX5" fmla="*/ 0 w 3796078"/>
              <a:gd name="connsiteY5" fmla="*/ 0 h 3649662"/>
              <a:gd name="connsiteX6" fmla="*/ 3796078 w 3796078"/>
              <a:gd name="connsiteY6" fmla="*/ 0 h 3649662"/>
              <a:gd name="connsiteX7" fmla="*/ 3796078 w 3796078"/>
              <a:gd name="connsiteY7" fmla="*/ 3649662 h 3649662"/>
              <a:gd name="connsiteX8" fmla="*/ 0 w 3796078"/>
              <a:gd name="connsiteY8" fmla="*/ 3649662 h 3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6078" h="3649662">
                <a:moveTo>
                  <a:pt x="1904176" y="890693"/>
                </a:moveTo>
                <a:cubicBezTo>
                  <a:pt x="1371320" y="890693"/>
                  <a:pt x="939354" y="1322659"/>
                  <a:pt x="939354" y="1855515"/>
                </a:cubicBezTo>
                <a:cubicBezTo>
                  <a:pt x="939354" y="2388371"/>
                  <a:pt x="1371320" y="2820337"/>
                  <a:pt x="1904176" y="2820337"/>
                </a:cubicBezTo>
                <a:cubicBezTo>
                  <a:pt x="2437032" y="2820337"/>
                  <a:pt x="2868998" y="2388371"/>
                  <a:pt x="2868998" y="1855515"/>
                </a:cubicBezTo>
                <a:cubicBezTo>
                  <a:pt x="2868998" y="1322659"/>
                  <a:pt x="2437032" y="890693"/>
                  <a:pt x="1904176" y="890693"/>
                </a:cubicBezTo>
                <a:close/>
                <a:moveTo>
                  <a:pt x="0" y="0"/>
                </a:moveTo>
                <a:lnTo>
                  <a:pt x="3796078" y="0"/>
                </a:lnTo>
                <a:lnTo>
                  <a:pt x="3796078" y="3649662"/>
                </a:lnTo>
                <a:lnTo>
                  <a:pt x="0" y="3649662"/>
                </a:ln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25046" y="3032231"/>
            <a:ext cx="1929644" cy="19296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cxnSp>
        <p:nvCxnSpPr>
          <p:cNvPr id="8" name="直接箭头连接符 7"/>
          <p:cNvCxnSpPr>
            <a:stCxn id="4" idx="6"/>
            <a:endCxn id="6" idx="1"/>
          </p:cNvCxnSpPr>
          <p:nvPr/>
        </p:nvCxnSpPr>
        <p:spPr>
          <a:xfrm flipV="1">
            <a:off x="4154690" y="3966369"/>
            <a:ext cx="1666673" cy="30684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7943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作品摘要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针对时下热门的网络安全话题，本作品计划通过三个方面挖掘网络安全检测数据；</a:t>
            </a:r>
          </a:p>
          <a:p>
            <a:r>
              <a:rPr lang="zh-CN" altLang="en-US" dirty="0"/>
              <a:t>第一，由</a:t>
            </a:r>
            <a:r>
              <a:rPr lang="en-US" altLang="zh-CN" dirty="0"/>
              <a:t>IP</a:t>
            </a:r>
            <a:r>
              <a:rPr lang="zh-CN" altLang="en-US" dirty="0"/>
              <a:t>之间的通信数据，通过</a:t>
            </a:r>
            <a:r>
              <a:rPr lang="en-US" altLang="zh-CN" dirty="0"/>
              <a:t>ForceAtlas2</a:t>
            </a:r>
            <a:r>
              <a:rPr lang="zh-CN" altLang="en-US" dirty="0"/>
              <a:t>算法生成力导向图，动态分时段地显示网络连接状况，并通过直观的阶段式动画显示网络连接变化的状况，直接反映出可能发生网络状况异常的时间和</a:t>
            </a:r>
            <a:r>
              <a:rPr lang="en-US" altLang="zh-CN" dirty="0"/>
              <a:t>IP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第二，由通信数据生成</a:t>
            </a:r>
            <a:r>
              <a:rPr lang="en-US" altLang="zh-CN" dirty="0"/>
              <a:t>IP</a:t>
            </a:r>
            <a:r>
              <a:rPr lang="zh-CN" altLang="en-US" dirty="0"/>
              <a:t>与</a:t>
            </a:r>
            <a:r>
              <a:rPr lang="en-US" altLang="zh-CN" dirty="0"/>
              <a:t>IP</a:t>
            </a:r>
            <a:r>
              <a:rPr lang="zh-CN" altLang="en-US" dirty="0"/>
              <a:t>之间、端口与端口之间的通信点阵图，分析流量异常的</a:t>
            </a:r>
            <a:r>
              <a:rPr lang="en-US" altLang="zh-CN" dirty="0"/>
              <a:t>IP</a:t>
            </a:r>
            <a:r>
              <a:rPr lang="zh-CN" altLang="en-US" dirty="0"/>
              <a:t>段和端口；</a:t>
            </a:r>
            <a:endParaRPr lang="en-US" altLang="zh-CN" dirty="0"/>
          </a:p>
          <a:p>
            <a:r>
              <a:rPr lang="zh-CN" altLang="en-US" dirty="0"/>
              <a:t>第三，由各</a:t>
            </a:r>
            <a:r>
              <a:rPr lang="en-US" altLang="zh-CN" dirty="0"/>
              <a:t>IP</a:t>
            </a:r>
            <a:r>
              <a:rPr lang="zh-CN" altLang="en-US" dirty="0"/>
              <a:t>使用的协议状况，通过圆周图分析可能的网络攻击类型。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31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149331"/>
            <a:ext cx="10131425" cy="979860"/>
          </a:xfrm>
        </p:spPr>
        <p:txBody>
          <a:bodyPr>
            <a:normAutofit/>
          </a:bodyPr>
          <a:lstStyle/>
          <a:p>
            <a:r>
              <a:rPr lang="zh-CN" altLang="en-US" dirty="0"/>
              <a:t>通信协议圆周图</a:t>
            </a:r>
            <a:r>
              <a:rPr lang="en-US" altLang="zh-CN" dirty="0"/>
              <a:t>——</a:t>
            </a:r>
            <a:r>
              <a:rPr lang="zh-CN" altLang="en-US" dirty="0"/>
              <a:t>协议使用情况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7287" y="1433747"/>
            <a:ext cx="5268450" cy="5065244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V="1">
            <a:off x="5751512" y="1012591"/>
            <a:ext cx="0" cy="1568061"/>
          </a:xfrm>
          <a:prstGeom prst="straightConnector1">
            <a:avLst/>
          </a:prstGeom>
          <a:noFill/>
          <a:ln w="76200">
            <a:solidFill>
              <a:schemeClr val="bg1"/>
            </a:solidFill>
            <a:headEnd type="none" w="med" len="med"/>
            <a:tailEnd type="arrow" w="med" len="med"/>
          </a:ln>
        </p:spPr>
      </p:cxnSp>
      <p:sp>
        <p:nvSpPr>
          <p:cNvPr id="30" name="椭圆 21"/>
          <p:cNvSpPr/>
          <p:nvPr/>
        </p:nvSpPr>
        <p:spPr>
          <a:xfrm>
            <a:off x="5751512" y="2580652"/>
            <a:ext cx="1440950" cy="1440950"/>
          </a:xfrm>
          <a:custGeom>
            <a:avLst/>
            <a:gdLst>
              <a:gd name="connsiteX0" fmla="*/ 0 w 2881900"/>
              <a:gd name="connsiteY0" fmla="*/ 1440950 h 2881900"/>
              <a:gd name="connsiteX1" fmla="*/ 1440950 w 2881900"/>
              <a:gd name="connsiteY1" fmla="*/ 0 h 2881900"/>
              <a:gd name="connsiteX2" fmla="*/ 2881900 w 2881900"/>
              <a:gd name="connsiteY2" fmla="*/ 1440950 h 2881900"/>
              <a:gd name="connsiteX3" fmla="*/ 1440950 w 2881900"/>
              <a:gd name="connsiteY3" fmla="*/ 2881900 h 2881900"/>
              <a:gd name="connsiteX4" fmla="*/ 0 w 2881900"/>
              <a:gd name="connsiteY4" fmla="*/ 1440950 h 2881900"/>
              <a:gd name="connsiteX0" fmla="*/ 0 w 2881900"/>
              <a:gd name="connsiteY0" fmla="*/ 1440950 h 1621068"/>
              <a:gd name="connsiteX1" fmla="*/ 1440950 w 2881900"/>
              <a:gd name="connsiteY1" fmla="*/ 0 h 1621068"/>
              <a:gd name="connsiteX2" fmla="*/ 2881900 w 2881900"/>
              <a:gd name="connsiteY2" fmla="*/ 1440950 h 1621068"/>
              <a:gd name="connsiteX3" fmla="*/ 0 w 2881900"/>
              <a:gd name="connsiteY3" fmla="*/ 1440950 h 1621068"/>
              <a:gd name="connsiteX0" fmla="*/ 0 w 2881900"/>
              <a:gd name="connsiteY0" fmla="*/ 1440950 h 1634533"/>
              <a:gd name="connsiteX1" fmla="*/ 1440950 w 2881900"/>
              <a:gd name="connsiteY1" fmla="*/ 0 h 1634533"/>
              <a:gd name="connsiteX2" fmla="*/ 2881900 w 2881900"/>
              <a:gd name="connsiteY2" fmla="*/ 1440950 h 1634533"/>
              <a:gd name="connsiteX3" fmla="*/ 91440 w 2881900"/>
              <a:gd name="connsiteY3" fmla="*/ 1532390 h 1634533"/>
              <a:gd name="connsiteX0" fmla="*/ 1349510 w 2790460"/>
              <a:gd name="connsiteY0" fmla="*/ 0 h 1634533"/>
              <a:gd name="connsiteX1" fmla="*/ 2790460 w 2790460"/>
              <a:gd name="connsiteY1" fmla="*/ 1440950 h 1634533"/>
              <a:gd name="connsiteX2" fmla="*/ 0 w 2790460"/>
              <a:gd name="connsiteY2" fmla="*/ 1532390 h 1634533"/>
              <a:gd name="connsiteX0" fmla="*/ 0 w 1440950"/>
              <a:gd name="connsiteY0" fmla="*/ 0 h 1440950"/>
              <a:gd name="connsiteX1" fmla="*/ 1440950 w 1440950"/>
              <a:gd name="connsiteY1" fmla="*/ 1440950 h 144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950" h="1440950">
                <a:moveTo>
                  <a:pt x="0" y="0"/>
                </a:moveTo>
                <a:cubicBezTo>
                  <a:pt x="795815" y="0"/>
                  <a:pt x="1440950" y="645135"/>
                  <a:pt x="1440950" y="1440950"/>
                </a:cubicBezTo>
              </a:path>
            </a:pathLst>
          </a:custGeom>
          <a:noFill/>
          <a:ln w="76200">
            <a:solidFill>
              <a:schemeClr val="bg1"/>
            </a:solidFill>
            <a:headEnd type="none" w="med" len="med"/>
            <a:tailEnd type="arrow" w="med" len="med"/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73026" y="1012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时间</a:t>
            </a:r>
            <a:endParaRPr lang="en-US" dirty="0"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13470" y="4073426"/>
            <a:ext cx="646331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协议</a:t>
            </a:r>
            <a:endParaRPr lang="en-US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自由: 形状 18"/>
          <p:cNvSpPr/>
          <p:nvPr/>
        </p:nvSpPr>
        <p:spPr>
          <a:xfrm>
            <a:off x="3117287" y="1433747"/>
            <a:ext cx="5268450" cy="5065244"/>
          </a:xfrm>
          <a:custGeom>
            <a:avLst/>
            <a:gdLst>
              <a:gd name="connsiteX0" fmla="*/ 2642743 w 5268450"/>
              <a:gd name="connsiteY0" fmla="*/ 1236537 h 5065244"/>
              <a:gd name="connsiteX1" fmla="*/ 3981788 w 5268450"/>
              <a:gd name="connsiteY1" fmla="*/ 2575581 h 5065244"/>
              <a:gd name="connsiteX2" fmla="*/ 2642743 w 5268450"/>
              <a:gd name="connsiteY2" fmla="*/ 3914625 h 5065244"/>
              <a:gd name="connsiteX3" fmla="*/ 1303698 w 5268450"/>
              <a:gd name="connsiteY3" fmla="*/ 2575581 h 5065244"/>
              <a:gd name="connsiteX4" fmla="*/ 2642743 w 5268450"/>
              <a:gd name="connsiteY4" fmla="*/ 1236537 h 5065244"/>
              <a:gd name="connsiteX5" fmla="*/ 2634225 w 5268450"/>
              <a:gd name="connsiteY5" fmla="*/ 582309 h 5065244"/>
              <a:gd name="connsiteX6" fmla="*/ 640952 w 5268450"/>
              <a:gd name="connsiteY6" fmla="*/ 2575581 h 5065244"/>
              <a:gd name="connsiteX7" fmla="*/ 2634225 w 5268450"/>
              <a:gd name="connsiteY7" fmla="*/ 4568853 h 5065244"/>
              <a:gd name="connsiteX8" fmla="*/ 4627498 w 5268450"/>
              <a:gd name="connsiteY8" fmla="*/ 2575581 h 5065244"/>
              <a:gd name="connsiteX9" fmla="*/ 2634225 w 5268450"/>
              <a:gd name="connsiteY9" fmla="*/ 582309 h 5065244"/>
              <a:gd name="connsiteX10" fmla="*/ 0 w 5268450"/>
              <a:gd name="connsiteY10" fmla="*/ 0 h 5065244"/>
              <a:gd name="connsiteX11" fmla="*/ 5268450 w 5268450"/>
              <a:gd name="connsiteY11" fmla="*/ 0 h 5065244"/>
              <a:gd name="connsiteX12" fmla="*/ 5268450 w 5268450"/>
              <a:gd name="connsiteY12" fmla="*/ 5065244 h 5065244"/>
              <a:gd name="connsiteX13" fmla="*/ 0 w 5268450"/>
              <a:gd name="connsiteY13" fmla="*/ 5065244 h 5065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68450" h="5065244">
                <a:moveTo>
                  <a:pt x="2642743" y="1236537"/>
                </a:moveTo>
                <a:cubicBezTo>
                  <a:pt x="3382277" y="1236537"/>
                  <a:pt x="3981788" y="1836047"/>
                  <a:pt x="3981788" y="2575581"/>
                </a:cubicBezTo>
                <a:cubicBezTo>
                  <a:pt x="3981788" y="3315115"/>
                  <a:pt x="3382277" y="3914625"/>
                  <a:pt x="2642743" y="3914625"/>
                </a:cubicBezTo>
                <a:cubicBezTo>
                  <a:pt x="1903209" y="3914625"/>
                  <a:pt x="1303698" y="3315115"/>
                  <a:pt x="1303698" y="2575581"/>
                </a:cubicBezTo>
                <a:cubicBezTo>
                  <a:pt x="1303698" y="1836047"/>
                  <a:pt x="1903209" y="1236537"/>
                  <a:pt x="2642743" y="1236537"/>
                </a:cubicBezTo>
                <a:close/>
                <a:moveTo>
                  <a:pt x="2634225" y="582309"/>
                </a:moveTo>
                <a:cubicBezTo>
                  <a:pt x="1533371" y="582309"/>
                  <a:pt x="640952" y="1474727"/>
                  <a:pt x="640952" y="2575581"/>
                </a:cubicBezTo>
                <a:cubicBezTo>
                  <a:pt x="640952" y="3676435"/>
                  <a:pt x="1533371" y="4568853"/>
                  <a:pt x="2634225" y="4568853"/>
                </a:cubicBezTo>
                <a:cubicBezTo>
                  <a:pt x="3735079" y="4568853"/>
                  <a:pt x="4627498" y="3676435"/>
                  <a:pt x="4627498" y="2575581"/>
                </a:cubicBezTo>
                <a:cubicBezTo>
                  <a:pt x="4627498" y="1474727"/>
                  <a:pt x="3735079" y="582309"/>
                  <a:pt x="2634225" y="582309"/>
                </a:cubicBezTo>
                <a:close/>
                <a:moveTo>
                  <a:pt x="0" y="0"/>
                </a:moveTo>
                <a:lnTo>
                  <a:pt x="5268450" y="0"/>
                </a:lnTo>
                <a:lnTo>
                  <a:pt x="5268450" y="5065244"/>
                </a:lnTo>
                <a:lnTo>
                  <a:pt x="0" y="5065244"/>
                </a:ln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Segoe UI Light" panose="020B0502040204020203" pitchFamily="34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19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预期目标及应用成果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我们预期通过本作品，网络安全检测中心可以：</a:t>
            </a:r>
            <a:endParaRPr lang="en-US" altLang="zh-CN" dirty="0"/>
          </a:p>
          <a:p>
            <a:pPr lvl="1"/>
            <a:r>
              <a:rPr lang="zh-CN" altLang="en-US" dirty="0"/>
              <a:t>更快速地发现网络安全异常状况；</a:t>
            </a:r>
            <a:endParaRPr lang="en-US" altLang="zh-CN" dirty="0"/>
          </a:p>
          <a:p>
            <a:pPr lvl="1"/>
            <a:r>
              <a:rPr lang="zh-CN" altLang="en-US" dirty="0"/>
              <a:t>短期内预测可能发生的网络安全异常，并予以阻止；</a:t>
            </a:r>
            <a:endParaRPr lang="en-US" altLang="zh-CN" dirty="0"/>
          </a:p>
          <a:p>
            <a:pPr lvl="1"/>
            <a:r>
              <a:rPr lang="zh-CN" altLang="en-US" dirty="0"/>
              <a:t>对于一些网络攻击找出其规律，并弥补漏洞和查找源头。</a:t>
            </a:r>
            <a:endParaRPr lang="en-US" altLang="zh-CN" dirty="0"/>
          </a:p>
          <a:p>
            <a:r>
              <a:rPr lang="zh-CN" altLang="en-US" dirty="0"/>
              <a:t>我们预期在三个视图中进行联动，统一筛选条件；</a:t>
            </a:r>
            <a:endParaRPr lang="en-US" altLang="zh-CN" dirty="0"/>
          </a:p>
          <a:p>
            <a:r>
              <a:rPr lang="zh-CN" altLang="en-US" dirty="0"/>
              <a:t>由于样本数据时间跨度太小，初期无法达成我们所预期的成果。我们希望可以得到更多的数据，进一步进行研究。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17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价值导向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我们希望本作品能营造一个更加安全的网络环境。虽然目前网络安全话题十分热门，但是生活中大多数人并不知道如何保障自己的网络安全，这个任务便交给了网络安全中心。</a:t>
            </a:r>
            <a:endParaRPr lang="en-US" altLang="zh-CN" dirty="0"/>
          </a:p>
          <a:p>
            <a:r>
              <a:rPr lang="zh-CN" altLang="en-US" dirty="0"/>
              <a:t>本作品目的在于帮助网络安全中心快速、提前发现可疑行为，以便对于潜在的攻击进行预防，并以此保障网民的网络安全。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816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8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问题需求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，网络安全是一个热门的话题。在某个时刻，我们身边就有可能发生网络攻击。网络安全检测数据是发现这种攻击最直接的方式，然而日志数据不直观又数量庞大。本作品致力于解决这两个问题，针对此类数据提出可视化解决方案。</a:t>
            </a:r>
            <a:endParaRPr lang="en-US" altLang="zh-CN" dirty="0"/>
          </a:p>
          <a:p>
            <a:r>
              <a:rPr lang="zh-CN" altLang="en-US" dirty="0"/>
              <a:t>本作品预计可以帮助网络安全检测中心快速、直观地发现网络中可能存在的异常状况。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6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数据使用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本方案中所使用的数据均来自</a:t>
            </a:r>
            <a:r>
              <a:rPr lang="en-US" altLang="zh-CN" dirty="0"/>
              <a:t>http://sodata.io/data</a:t>
            </a:r>
            <a:r>
              <a:rPr lang="zh-CN" altLang="en-US" dirty="0"/>
              <a:t>所提供的样本数据中的“</a:t>
            </a:r>
            <a:r>
              <a:rPr lang="en-US" altLang="zh-CN" dirty="0"/>
              <a:t>14-</a:t>
            </a:r>
            <a:r>
              <a:rPr lang="zh-CN" altLang="en-US" dirty="0"/>
              <a:t>上海市城域网运行数据安全实时监测元数据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r>
              <a:rPr lang="zh-CN" altLang="en-US" dirty="0"/>
              <a:t>”文件；</a:t>
            </a:r>
            <a:endParaRPr lang="en-US" altLang="zh-CN" dirty="0"/>
          </a:p>
          <a:p>
            <a:r>
              <a:rPr lang="zh-CN" altLang="en-US" dirty="0"/>
              <a:t>本方案将重点关注各</a:t>
            </a:r>
            <a:r>
              <a:rPr lang="en-US" altLang="zh-CN" dirty="0"/>
              <a:t>IP</a:t>
            </a:r>
            <a:r>
              <a:rPr lang="zh-CN" altLang="en-US" dirty="0"/>
              <a:t>间的通信、通信发生的时间、各个通信之间的规律等方向，将网络安全数据以可视化的方式呈现。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3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52795"/>
          </a:xfrm>
        </p:spPr>
        <p:txBody>
          <a:bodyPr/>
          <a:lstStyle/>
          <a:p>
            <a:r>
              <a:rPr kumimoji="1" lang="zh-CN" altLang="en-US" dirty="0"/>
              <a:t>系统总览图</a:t>
            </a:r>
          </a:p>
        </p:txBody>
      </p:sp>
      <p:pic>
        <p:nvPicPr>
          <p:cNvPr id="36" name="内容占位符 3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787" y="1467445"/>
            <a:ext cx="4561450" cy="4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9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</a:t>
            </a:r>
            <a:r>
              <a:rPr lang="en-US" altLang="zh-CN" dirty="0"/>
              <a:t>1</a:t>
            </a:r>
            <a:r>
              <a:rPr lang="zh-CN" altLang="en-US" dirty="0"/>
              <a:t>：由</a:t>
            </a:r>
            <a:r>
              <a:rPr lang="en-US" altLang="zh-CN" dirty="0"/>
              <a:t>IP</a:t>
            </a:r>
            <a:r>
              <a:rPr lang="zh-CN" altLang="en-US" dirty="0"/>
              <a:t>地址及连接构成的动态网络图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动态分时段地显示网络连接状况，并通过动画显示网络连接变化的状况，直接反映出可能发生网络状况异常的时间和</a:t>
            </a:r>
            <a:r>
              <a:rPr lang="en-US" altLang="zh-CN" dirty="0"/>
              <a:t>IP</a:t>
            </a:r>
            <a:r>
              <a:rPr lang="zh-CN" altLang="en-US" dirty="0"/>
              <a:t>；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6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视图概览</a:t>
            </a:r>
            <a:endParaRPr 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7354" y="2141538"/>
            <a:ext cx="3732754" cy="3649662"/>
          </a:xfrm>
          <a:prstGeom prst="rect">
            <a:avLst/>
          </a:prstGeom>
        </p:spPr>
      </p:pic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①</a:t>
            </a:r>
            <a:r>
              <a:rPr lang="en-US" altLang="ja-JP" dirty="0"/>
              <a:t> </a:t>
            </a:r>
            <a:r>
              <a:rPr lang="zh-CN" altLang="en-US" dirty="0"/>
              <a:t>动态网络图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②</a:t>
            </a:r>
            <a:r>
              <a:rPr lang="en-US" altLang="ja-JP" dirty="0"/>
              <a:t> </a:t>
            </a:r>
            <a:r>
              <a:rPr lang="zh-CN" altLang="en-US" dirty="0"/>
              <a:t>当前时间与时间轴，对所有视图有效</a:t>
            </a:r>
            <a:endParaRPr lang="en-US" altLang="zh-CN" dirty="0"/>
          </a:p>
          <a:p>
            <a:pPr marL="0" indent="0">
              <a:buNone/>
            </a:pPr>
            <a:r>
              <a:rPr lang="ja-JP" altLang="en-US" dirty="0"/>
              <a:t>③</a:t>
            </a:r>
            <a:r>
              <a:rPr lang="en-US" altLang="ja-JP" dirty="0"/>
              <a:t> </a:t>
            </a:r>
            <a:r>
              <a:rPr lang="zh-CN" altLang="en-US" dirty="0"/>
              <a:t>节点信息与控制面板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970961" y="251716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①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68479" y="5421868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②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67809" y="2566239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Segoe UI Light" panose="020B0502040204020203" pitchFamily="34" charset="0"/>
                <a:ea typeface="Meiryo UI" panose="020B0604030504040204" pitchFamily="34" charset="-128"/>
              </a:rPr>
              <a:t>③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0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1014" y="3220949"/>
            <a:ext cx="2001876" cy="110447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图例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solidFill>
                  <a:srgbClr val="FC8821"/>
                </a:solidFill>
              </a:rPr>
              <a:t>■   </a:t>
            </a:r>
            <a:r>
              <a:rPr lang="zh-CN" altLang="en-US" dirty="0">
                <a:solidFill>
                  <a:schemeClr val="bg1"/>
                </a:solidFill>
              </a:rPr>
              <a:t>仅发送数据的</a:t>
            </a:r>
            <a:r>
              <a:rPr lang="en-US" altLang="zh-CN" dirty="0">
                <a:solidFill>
                  <a:schemeClr val="bg1"/>
                </a:solidFill>
              </a:rPr>
              <a:t>IP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rgbClr val="2A7AB2"/>
                </a:solidFill>
              </a:rPr>
              <a:t>■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chemeClr val="bg1"/>
                </a:solidFill>
              </a:rPr>
              <a:t>仅接收数据的</a:t>
            </a:r>
            <a:r>
              <a:rPr lang="en-US" altLang="zh-CN" dirty="0">
                <a:solidFill>
                  <a:schemeClr val="bg1"/>
                </a:solidFill>
              </a:rPr>
              <a:t>IP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rgbClr val="3EAA3E"/>
                </a:solidFill>
              </a:rPr>
              <a:t>■</a:t>
            </a:r>
            <a:r>
              <a:rPr lang="en-US" altLang="zh-CN" dirty="0"/>
              <a:t>   </a:t>
            </a:r>
            <a:r>
              <a:rPr lang="zh-CN" altLang="en-US" dirty="0">
                <a:solidFill>
                  <a:schemeClr val="bg1"/>
                </a:solidFill>
              </a:rPr>
              <a:t>同时收发数据的</a:t>
            </a:r>
            <a:r>
              <a:rPr lang="en-US" altLang="zh-CN" dirty="0">
                <a:solidFill>
                  <a:schemeClr val="bg1"/>
                </a:solidFill>
              </a:rPr>
              <a:t>IP</a:t>
            </a:r>
          </a:p>
          <a:p>
            <a:endParaRPr lang="en-US" dirty="0"/>
          </a:p>
          <a:p>
            <a:r>
              <a:rPr lang="zh-CN" altLang="en-US" dirty="0"/>
              <a:t>节点的大小代表与此</a:t>
            </a:r>
            <a:r>
              <a:rPr lang="en-US" altLang="zh-CN" dirty="0"/>
              <a:t>IP</a:t>
            </a:r>
            <a:r>
              <a:rPr lang="zh-CN" altLang="en-US" dirty="0"/>
              <a:t>相关的连接数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动态网络图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56345" y="2141538"/>
            <a:ext cx="3654773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阶段式动画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43" y="1856120"/>
            <a:ext cx="2057415" cy="20559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863" y="1355292"/>
            <a:ext cx="2060273" cy="2064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441" y="1856120"/>
            <a:ext cx="2055986" cy="2055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025" y="4287385"/>
            <a:ext cx="2067416" cy="20717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558" y="4291903"/>
            <a:ext cx="2060273" cy="2058844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5" idx="3"/>
            <a:endCxn id="6" idx="1"/>
          </p:cNvCxnSpPr>
          <p:nvPr/>
        </p:nvCxnSpPr>
        <p:spPr>
          <a:xfrm flipV="1">
            <a:off x="3274558" y="2387572"/>
            <a:ext cx="1791305" cy="496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3"/>
            <a:endCxn id="7" idx="1"/>
          </p:cNvCxnSpPr>
          <p:nvPr/>
        </p:nvCxnSpPr>
        <p:spPr>
          <a:xfrm>
            <a:off x="7126136" y="2387572"/>
            <a:ext cx="1791305" cy="496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  <a:endCxn id="8" idx="3"/>
          </p:cNvCxnSpPr>
          <p:nvPr/>
        </p:nvCxnSpPr>
        <p:spPr>
          <a:xfrm flipH="1">
            <a:off x="8917441" y="3912106"/>
            <a:ext cx="1027993" cy="1411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8" idx="1"/>
            <a:endCxn id="9" idx="3"/>
          </p:cNvCxnSpPr>
          <p:nvPr/>
        </p:nvCxnSpPr>
        <p:spPr>
          <a:xfrm flipH="1" flipV="1">
            <a:off x="5334831" y="5321325"/>
            <a:ext cx="1515194" cy="19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8229" y="3918053"/>
            <a:ext cx="3695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‎‎2016/5/3‎ ‎9‎:‎14‎:‎46 ~ 2016‎/5‎/‎3‎ ‎9‎:‎14‎:‎47‎</a:t>
            </a:r>
          </a:p>
        </p:txBody>
      </p:sp>
      <p:sp>
        <p:nvSpPr>
          <p:cNvPr id="25" name="矩形 24"/>
          <p:cNvSpPr/>
          <p:nvPr/>
        </p:nvSpPr>
        <p:spPr>
          <a:xfrm>
            <a:off x="2322589" y="6357177"/>
            <a:ext cx="3695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‎‎2016/5/3‎ ‎9‎:‎14‎:‎47 ~ 2016‎/5‎/‎3‎ ‎9‎:‎14‎:‎49‎</a:t>
            </a:r>
          </a:p>
        </p:txBody>
      </p:sp>
      <p:sp>
        <p:nvSpPr>
          <p:cNvPr id="26" name="文本框 25"/>
          <p:cNvSpPr txBox="1"/>
          <p:nvPr/>
        </p:nvSpPr>
        <p:spPr>
          <a:xfrm rot="20560850">
            <a:off x="3175597" y="2243639"/>
            <a:ext cx="18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高亮消失部分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 rot="919606">
            <a:off x="7159597" y="2209852"/>
            <a:ext cx="18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消失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18433350">
            <a:off x="8366097" y="4192386"/>
            <a:ext cx="18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高亮出现部分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53497" y="4893712"/>
            <a:ext cx="18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egoe UI Light" panose="020B0502040204020203" pitchFamily="34" charset="0"/>
                <a:ea typeface="等线 Light" panose="02010600030101010101" pitchFamily="2" charset="-122"/>
              </a:rPr>
              <a:t>出现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6973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noFill/>
      </a:spPr>
      <a:bodyPr wrap="none" rtlCol="0">
        <a:spAutoFit/>
      </a:bodyPr>
      <a:lstStyle>
        <a:defPPr>
          <a:defRPr dirty="0">
            <a:solidFill>
              <a:schemeClr val="bg1"/>
            </a:solidFill>
            <a:latin typeface="Segoe UI Light" panose="020B0502040204020203" pitchFamily="34" charset="0"/>
            <a:ea typeface="等线 Light" panose="02010600030101010101" pitchFamily="2" charset="-122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>
            <a:solidFill>
              <a:schemeClr val="bg1"/>
            </a:solidFill>
            <a:latin typeface="Segoe UI Light" panose="020B0502040204020203" pitchFamily="34" charset="0"/>
            <a:ea typeface="等线 Light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778</TotalTime>
  <Words>1059</Words>
  <Application>Microsoft Office PowerPoint</Application>
  <PresentationFormat>宽屏</PresentationFormat>
  <Paragraphs>154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Meiryo UI</vt:lpstr>
      <vt:lpstr>等线</vt:lpstr>
      <vt:lpstr>等线 Light</vt:lpstr>
      <vt:lpstr>Arial</vt:lpstr>
      <vt:lpstr>Calibri</vt:lpstr>
      <vt:lpstr>Segoe UI Light</vt:lpstr>
      <vt:lpstr>天体</vt:lpstr>
      <vt:lpstr> 对网络安全监测数据的可视化分析</vt:lpstr>
      <vt:lpstr>作品摘要</vt:lpstr>
      <vt:lpstr>问题需求</vt:lpstr>
      <vt:lpstr>数据使用</vt:lpstr>
      <vt:lpstr>系统总览图</vt:lpstr>
      <vt:lpstr>视图1：由IP地址及连接构成的动态网络图</vt:lpstr>
      <vt:lpstr>视图概览</vt:lpstr>
      <vt:lpstr>动态网络图</vt:lpstr>
      <vt:lpstr>阶段式动画</vt:lpstr>
      <vt:lpstr>阶段式动画效果</vt:lpstr>
      <vt:lpstr>显示节点信息</vt:lpstr>
      <vt:lpstr>视图2：由IP地址及端口的通信数据构成的点阵图</vt:lpstr>
      <vt:lpstr>IP及端口通信统计视图 图1</vt:lpstr>
      <vt:lpstr>IP及端口通信统计视图 图1</vt:lpstr>
      <vt:lpstr>IP及端口通信统计视图 图2</vt:lpstr>
      <vt:lpstr>IP及端口通信统计视图 图2</vt:lpstr>
      <vt:lpstr>视图3：通信协议圆周图</vt:lpstr>
      <vt:lpstr>通信协议圆周图</vt:lpstr>
      <vt:lpstr>通信协议圆周图——ip树</vt:lpstr>
      <vt:lpstr>通信协议圆周图——协议使用情况</vt:lpstr>
      <vt:lpstr>预期目标及应用成果</vt:lpstr>
      <vt:lpstr>价值导向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西村智</dc:creator>
  <cp:lastModifiedBy>西村智</cp:lastModifiedBy>
  <cp:revision>41</cp:revision>
  <dcterms:created xsi:type="dcterms:W3CDTF">2016-08-18T12:00:28Z</dcterms:created>
  <dcterms:modified xsi:type="dcterms:W3CDTF">2016-09-25T01:50:28Z</dcterms:modified>
</cp:coreProperties>
</file>